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1444"/>
    <a:srgbClr val="5C0436"/>
    <a:srgbClr val="590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9EE82-E345-4AFF-AB98-F800BF913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5E5E57-E492-4F9E-BC49-31E7BF72A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2CB5C-51AA-4B64-A81B-5346A31D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023D6-BECA-4228-92D0-6444C01A5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C9F24-B61B-4366-98A3-E116E0C0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26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F63BE-CF52-42FF-A319-7A85D4C5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81F0EE-23F7-4232-B634-9D59276BE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A071C-520D-47AF-AA3E-2E881454A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B92B66-FFE3-4B8C-BA1D-6888D90C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F0CE3-E059-4F3D-ACD4-D6AB16B7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56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25E655-ADF5-4DA1-9155-25EB423ED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C8401-38AF-444C-8289-60E8D308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A23BC-ACAE-41E6-804B-13CFBA9E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3D1B8A-F084-4A63-AF3F-1A1C6184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5C5661-DB59-4282-970E-404619A3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6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C0624-CBAB-431D-9EF8-6BBA211C9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6EE25-6226-414A-ADAB-079140676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64FA0-4CAC-460C-B607-7CB949DE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E42FC1-747E-45D8-8485-21A90338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F1428-4888-4044-8F7B-E0BC55C4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62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12E5D-3257-416C-A3C6-B9EA89B3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0DEFB0-A8FB-48DF-A252-3143F85D2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D4D080-1317-4868-BFEC-D9340B82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D17897-2B2C-4091-9E7B-5E622B0A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04EF1F-6CF9-4489-88C3-358FADBC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4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C57B6-6D92-4DD8-BE78-33298860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B9598-A638-4225-8152-BE78B9BB0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B56EF7-C224-41CF-BF4C-C971C2A2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01CAB4-2E79-454E-A856-B344379B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2380EA-F6D3-4D1B-9FF4-6DDB3BDE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21373E-65BB-4415-9129-C1FEA961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47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D42C0-CEBA-4310-8A77-AE40EBEB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3CEEC-5CF9-4C29-92C8-8C2D3B2B9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99CB30-7F41-45C0-9E12-98849BFD6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7911AF-9BD7-49B6-8EFE-33CFD898C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9D6861-8268-47A9-9640-37962C268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769233-A7E0-4D90-9852-D171BF85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3ACDCD-AF6B-44FA-8B6D-E4871985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4DF49D-0FB6-40FA-90D4-A47616B8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5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2F0DD-3919-4432-8449-08BABE38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45AE61-7E13-487C-84E4-E2E4B669D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DA65B6-E4C8-4672-817E-0513FD56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741566-DE17-4F9A-AA07-8D294889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19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DF34E9-69D9-4B4E-818A-FB9C4907E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28E553-13AA-40B6-A4C9-A19203D0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859AD8-453E-4413-94B5-37C40188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5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E7673-3E51-4BD0-9095-1399F4E4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8614E-D252-4D92-A00D-D9FE3757D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7849D6-6DF4-4F9F-8C3F-6CA2F45FB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45FA1-FA1D-45F8-9E36-AFEEAC172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108545-2DF6-48C7-8054-ABEB2DC4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7944B8-1B3D-42F0-8A16-863898E5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8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E7005-791B-40CE-8D3A-D327695B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1F319C-F7DF-4507-A96B-3D10133F0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338336-4D31-41A8-9C62-901E4B08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46F5A7-D791-474A-A25F-5878E19E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6C31BF-1679-483C-BFD8-21486CAD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0BC9B4-0888-4B1B-B808-4C2259F6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86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AE0D2-0408-4FDE-87B3-788756C0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99CE42-EEA4-4269-AFFB-0BDF61B6B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A9F4B7-5599-4E00-A354-7A768E5BB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23711-0236-4B44-8428-BD993E55A944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E7BD2E-16A8-4834-BA05-EBDEAE3F6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BB4692-09DB-43BF-A245-B7C5D555F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34FAB-191F-424A-877A-8BE3DA54B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0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A9930B-D2BF-4A9C-BF13-13089D72A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76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F1EE3-AA85-48EF-9AE5-99B096595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74473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7A993E-FAB4-41F5-8E58-937E3DE74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6217"/>
            <a:ext cx="9144000" cy="3810001"/>
          </a:xfrm>
        </p:spPr>
        <p:txBody>
          <a:bodyPr>
            <a:normAutofit/>
          </a:bodyPr>
          <a:lstStyle/>
          <a:p>
            <a:endParaRPr lang="ru-RU" sz="6000" dirty="0"/>
          </a:p>
          <a:p>
            <a:endParaRPr lang="ru-RU" sz="6000" dirty="0"/>
          </a:p>
          <a:p>
            <a:r>
              <a:rPr lang="ru-RU" sz="6000" dirty="0">
                <a:solidFill>
                  <a:srgbClr val="C00000"/>
                </a:solidFill>
              </a:rPr>
              <a:t>ДОМАШНИЕ ЖИВОТНЫЕ </a:t>
            </a:r>
            <a:br>
              <a:rPr lang="ru-RU" sz="6000" dirty="0">
                <a:solidFill>
                  <a:srgbClr val="C00000"/>
                </a:solidFill>
              </a:rPr>
            </a:br>
            <a:r>
              <a:rPr lang="ru-RU" sz="6000" dirty="0">
                <a:solidFill>
                  <a:srgbClr val="C00000"/>
                </a:solidFill>
              </a:rPr>
              <a:t>И ИХ ДЕТЁНЫШИ</a:t>
            </a:r>
          </a:p>
        </p:txBody>
      </p:sp>
    </p:spTree>
    <p:extLst>
      <p:ext uri="{BB962C8B-B14F-4D97-AF65-F5344CB8AC3E}">
        <p14:creationId xmlns:p14="http://schemas.microsoft.com/office/powerpoint/2010/main" val="262577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2F10F9-8254-4369-9719-9D1E6965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6D445-8B1D-4A1D-8622-430BEEA6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утки-утёнок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900DC-62B8-40E2-9014-F69942919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215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Утёнок любит воду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 мокрую погоду.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 зонтик ни к чему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Поэтому ему.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5DE3BD2-609B-47B9-B411-5E520882C8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7" r="52005" b="7465"/>
          <a:stretch/>
        </p:blipFill>
        <p:spPr>
          <a:xfrm>
            <a:off x="7024254" y="1524000"/>
            <a:ext cx="4946073" cy="5126182"/>
          </a:xfrm>
        </p:spPr>
      </p:pic>
    </p:spTree>
    <p:extLst>
      <p:ext uri="{BB962C8B-B14F-4D97-AF65-F5344CB8AC3E}">
        <p14:creationId xmlns:p14="http://schemas.microsoft.com/office/powerpoint/2010/main" val="391217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2F10F9-8254-4369-9719-9D1E6965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6D445-8B1D-4A1D-8622-430BEEA6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гусыни-гусёнок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900DC-62B8-40E2-9014-F69942919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 пыльной дороге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Шагают гусята.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Дерутся, кричат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Озорные ребята.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DFE5EA81-07C7-4329-88FE-4783D9A9B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38349"/>
            <a:ext cx="5929745" cy="4667250"/>
          </a:xfrm>
        </p:spPr>
      </p:pic>
    </p:spTree>
    <p:extLst>
      <p:ext uri="{BB962C8B-B14F-4D97-AF65-F5344CB8AC3E}">
        <p14:creationId xmlns:p14="http://schemas.microsoft.com/office/powerpoint/2010/main" val="4167458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2F10F9-8254-4369-9719-9D1E6965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6D445-8B1D-4A1D-8622-430BEEA6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900DC-62B8-40E2-9014-F69942919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DFE5EA81-07C7-4329-88FE-4783D9A9B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06" y="5360316"/>
            <a:ext cx="1684130" cy="1325564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48A9EB-2F6D-4672-B6D9-186939F1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917" y="5466901"/>
            <a:ext cx="1366826" cy="14156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4264BE-C355-4B54-80CB-AB2B3A2FF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210" y="5538844"/>
            <a:ext cx="1921890" cy="12480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80D11C-4297-41A5-94C6-4435437A9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37" y="4649648"/>
            <a:ext cx="2984024" cy="21240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91D43C-A84F-48AD-BC2F-A5ADDBEC0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304" y="2863521"/>
            <a:ext cx="3205331" cy="2127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BD7215-A47D-44C2-AEF4-42A3DA78B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417" y="3232714"/>
            <a:ext cx="2660705" cy="20657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3481DE-B20C-4A47-8E49-A921493D5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517" y="2992378"/>
            <a:ext cx="2106183" cy="15886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172AFF-C048-4DC2-8971-2B72593D3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8059" y="2975973"/>
            <a:ext cx="3063880" cy="2322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788262-9B56-47DD-A0DC-9C82D01E89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318" y="69076"/>
            <a:ext cx="3271798" cy="29530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08DCD9-1697-4D2A-B4C9-4CA58A0E8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2202" y="94548"/>
            <a:ext cx="4339767" cy="2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8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E20737-0BD4-4574-B85D-DBC1DCA91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19534-0E08-49B9-A730-9C6E99A77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коровы-теленок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FB0812-1731-4939-AB8C-2523E83B9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6291"/>
            <a:ext cx="4675909" cy="4680672"/>
          </a:xfrm>
        </p:spPr>
        <p:txBody>
          <a:bodyPr>
            <a:normAutofit lnSpcReduction="10000"/>
          </a:bodyPr>
          <a:lstStyle/>
          <a:p>
            <a:endParaRPr lang="ru-RU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Целый день телёнок Мука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Не издал даже и звука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А сейчас всё - </a:t>
            </a:r>
            <a:r>
              <a:rPr lang="ru-RU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Му</a:t>
            </a: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Да -</a:t>
            </a:r>
            <a:r>
              <a:rPr lang="ru-RU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Му</a:t>
            </a: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!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Захотелось пить ему.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5C54B2-7175-4DA9-8CC1-566944D4D6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18568" r="12006" b="14929"/>
          <a:stretch/>
        </p:blipFill>
        <p:spPr>
          <a:xfrm>
            <a:off x="5292436" y="2479964"/>
            <a:ext cx="6774873" cy="4211781"/>
          </a:xfrm>
        </p:spPr>
      </p:pic>
    </p:spTree>
    <p:extLst>
      <p:ext uri="{BB962C8B-B14F-4D97-AF65-F5344CB8AC3E}">
        <p14:creationId xmlns:p14="http://schemas.microsoft.com/office/powerpoint/2010/main" val="2604078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B67F8B-42B5-4AA9-92D5-F98B68451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538E0-939F-48F6-A66D-900BBA5F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лошадки-жеребёнок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BE9C70-16C4-41CE-9960-8FD97C462C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У красавицы лошадки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Маленький ребенок.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Очень шустрый и смешной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Прыткий жеребенок.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9FF57BB-FE1F-40E9-8DB4-6BFE805551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r="7202"/>
          <a:stretch/>
        </p:blipFill>
        <p:spPr>
          <a:xfrm>
            <a:off x="5902036" y="1316182"/>
            <a:ext cx="5943600" cy="5361709"/>
          </a:xfrm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id="{66A0A609-81E8-4A08-844B-CD8CBDB57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r="7202"/>
          <a:stretch/>
        </p:blipFill>
        <p:spPr>
          <a:xfrm>
            <a:off x="5902036" y="1433945"/>
            <a:ext cx="5943600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3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5B44F-4D48-47EE-BE95-89A96198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1E13C-8EBE-453F-8FBC-B844BDA8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козочки-козлёнок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00D52-0BA1-4DCC-9B20-30FD7B686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50323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В сад козлёнок забежал,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Маму козочку искал,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Все деревья обошёл,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Но козу так не нашёл!</a:t>
            </a: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A5C4121-3A2E-48BC-84BE-52CFEE1A0A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5" y="1233055"/>
            <a:ext cx="7204363" cy="5458689"/>
          </a:xfrm>
        </p:spPr>
      </p:pic>
    </p:spTree>
    <p:extLst>
      <p:ext uri="{BB962C8B-B14F-4D97-AF65-F5344CB8AC3E}">
        <p14:creationId xmlns:p14="http://schemas.microsoft.com/office/powerpoint/2010/main" val="192853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210F2A-29EE-4FDD-AC23-761E5AD8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6AC7F-AEB6-4B7C-93C2-EF34F14D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кошки-котёнок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D64F95-CF55-43AD-A498-32D230AA4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53000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Серый маленький котенок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Он почти ещё ребенок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Ушки, лапки, даже хвост</a:t>
            </a:r>
          </a:p>
          <a:p>
            <a:pPr marL="0" indent="0">
              <a:buNone/>
            </a:pPr>
            <a:r>
              <a:rPr lang="ru-RU" sz="3200" b="1" dirty="0" err="1">
                <a:solidFill>
                  <a:srgbClr val="C00000"/>
                </a:solidFill>
              </a:rPr>
              <a:t>Всго</a:t>
            </a:r>
            <a:r>
              <a:rPr lang="ru-RU" sz="3200" b="1" dirty="0">
                <a:solidFill>
                  <a:srgbClr val="C00000"/>
                </a:solidFill>
              </a:rPr>
              <a:t> сколько? Вот вопрос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9E4D726-9D87-4BCB-B4FF-849485803B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2898" r="7034"/>
          <a:stretch/>
        </p:blipFill>
        <p:spPr>
          <a:xfrm>
            <a:off x="5680363" y="1690688"/>
            <a:ext cx="6400800" cy="4824556"/>
          </a:xfrm>
        </p:spPr>
      </p:pic>
    </p:spTree>
    <p:extLst>
      <p:ext uri="{BB962C8B-B14F-4D97-AF65-F5344CB8AC3E}">
        <p14:creationId xmlns:p14="http://schemas.microsoft.com/office/powerpoint/2010/main" val="4035282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51A279-365C-42CF-A798-FECE4366F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0A465-2F4C-4F86-B725-5DB88669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у собачки-щенок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D4B8D5-2794-4E27-AF1D-59D97358B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073" y="1825625"/>
            <a:ext cx="5645727" cy="489383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У щенка четыре лапы,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Ушки и забавный хвост.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Он пушистый и лохматый.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</a:rPr>
              <a:t>И прохожих лижет в нос.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12AEE1F-D7CA-47E0-B76D-48909489FF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4276" r="10026"/>
          <a:stretch/>
        </p:blipFill>
        <p:spPr>
          <a:xfrm>
            <a:off x="5167745" y="1343891"/>
            <a:ext cx="6927274" cy="5375564"/>
          </a:xfrm>
        </p:spPr>
      </p:pic>
    </p:spTree>
    <p:extLst>
      <p:ext uri="{BB962C8B-B14F-4D97-AF65-F5344CB8AC3E}">
        <p14:creationId xmlns:p14="http://schemas.microsoft.com/office/powerpoint/2010/main" val="200900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C04906-429D-489F-99D8-E2DE16E6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0F7A7-46CB-4E9E-B00C-02B9A5870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свинки-поросёнок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E803B9-9E4F-45A0-9D09-59D55951C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107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Поросёнок любит мыться.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Он чистюля — хоть куда.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Но не знает, что в корытце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Очень грязная вода.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17FC7B0-B024-4A98-AB47-78116B3166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13494" r="8239" b="11459"/>
          <a:stretch/>
        </p:blipFill>
        <p:spPr>
          <a:xfrm>
            <a:off x="5084619" y="2123353"/>
            <a:ext cx="6885709" cy="4568391"/>
          </a:xfrm>
        </p:spPr>
      </p:pic>
    </p:spTree>
    <p:extLst>
      <p:ext uri="{BB962C8B-B14F-4D97-AF65-F5344CB8AC3E}">
        <p14:creationId xmlns:p14="http://schemas.microsoft.com/office/powerpoint/2010/main" val="191739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20A7EC-9EA3-4AC0-9B40-7DBE37ED8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4B2A-BA0D-4A96-AC0A-24FF3580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овечки-ягнёнок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F7E07-9F54-4126-9C3D-5E1666C4F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38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Родился кудрявый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Пугливый ягнёнок.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Овечка в восторге: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«Прелестный ребёнок»</a:t>
            </a: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82BB003-6837-45EA-8E8E-BFEC7E4747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8" t="3634" b="8375"/>
          <a:stretch/>
        </p:blipFill>
        <p:spPr>
          <a:xfrm>
            <a:off x="5237018" y="2055813"/>
            <a:ext cx="6664037" cy="4743158"/>
          </a:xfrm>
        </p:spPr>
      </p:pic>
    </p:spTree>
    <p:extLst>
      <p:ext uri="{BB962C8B-B14F-4D97-AF65-F5344CB8AC3E}">
        <p14:creationId xmlns:p14="http://schemas.microsoft.com/office/powerpoint/2010/main" val="256614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7FE3AD-931C-4E11-85FA-E77ED9A4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B1150-BE46-4454-A8C7-85686F71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 курицы цыплёнок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B855-D118-46C0-B2D7-692D9323A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5032374"/>
          </a:xfrm>
        </p:spPr>
        <p:txBody>
          <a:bodyPr/>
          <a:lstStyle/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Желтый маленький комок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Долго выбраться не мог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Из </a:t>
            </a:r>
            <a:r>
              <a:rPr lang="ru-RU" b="1" dirty="0" err="1">
                <a:solidFill>
                  <a:srgbClr val="C00000"/>
                </a:solidFill>
              </a:rPr>
              <a:t>скорлупковых</a:t>
            </a:r>
            <a:r>
              <a:rPr lang="ru-RU" b="1" dirty="0">
                <a:solidFill>
                  <a:srgbClr val="C00000"/>
                </a:solidFill>
              </a:rPr>
              <a:t> пеленок.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Малыша зовут цыпленок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C0315F9-EF66-4E3C-BEC0-38FCB16570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r="8130" b="8188"/>
          <a:stretch/>
        </p:blipFill>
        <p:spPr>
          <a:xfrm>
            <a:off x="6515100" y="3126220"/>
            <a:ext cx="5181600" cy="3366655"/>
          </a:xfrm>
        </p:spPr>
      </p:pic>
    </p:spTree>
    <p:extLst>
      <p:ext uri="{BB962C8B-B14F-4D97-AF65-F5344CB8AC3E}">
        <p14:creationId xmlns:p14="http://schemas.microsoft.com/office/powerpoint/2010/main" val="2869678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201</Words>
  <Application>Microsoft Office PowerPoint</Application>
  <PresentationFormat>Широкоэкранный</PresentationFormat>
  <Paragraphs>106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Trebuchet MS</vt:lpstr>
      <vt:lpstr>Тема Office</vt:lpstr>
      <vt:lpstr>Презентация PowerPoint</vt:lpstr>
      <vt:lpstr>у коровы-теленок</vt:lpstr>
      <vt:lpstr>у лошадки-жеребёнок</vt:lpstr>
      <vt:lpstr>у козочки-козлёнок</vt:lpstr>
      <vt:lpstr>у кошки-котёнок</vt:lpstr>
      <vt:lpstr>у собачки-щенок</vt:lpstr>
      <vt:lpstr>у свинки-поросёнок</vt:lpstr>
      <vt:lpstr>у овечки-ягнёнок</vt:lpstr>
      <vt:lpstr>у курицы цыплёнок</vt:lpstr>
      <vt:lpstr>у утки-утёнок</vt:lpstr>
      <vt:lpstr>у гусыни-гусёнок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estet</dc:creator>
  <cp:lastModifiedBy>estet</cp:lastModifiedBy>
  <cp:revision>13</cp:revision>
  <dcterms:created xsi:type="dcterms:W3CDTF">2022-02-21T10:48:35Z</dcterms:created>
  <dcterms:modified xsi:type="dcterms:W3CDTF">2022-02-22T07:49:53Z</dcterms:modified>
</cp:coreProperties>
</file>