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27.11.2018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112.ua/mnenie/ten-globalnogo-krizisa-pochemu-on-neizbezhen-i-opasen-466301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112.ua/mnenie/novaya-zrada-pochemu-ukraina-zanimala-dengi-pod-17-godovyh-468674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b.ru/article/139755/ekonomika-ukrainyi-problemyi-i-puti-ih-resheniya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ukr-life.com.ua/ekonomika-ukrainy-na-segodnyashnij-den-2018-v-cifrax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112.ua/mnenie/segodnya-u-ukrainskoy-vlasti-odna-zadacha-zastavit-mvf-i-ssha-raskoshelitsya-461658.html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58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ГОУ «</a:t>
            </a:r>
            <a:r>
              <a:rPr lang="ru-RU" sz="2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Тираспольское</a:t>
            </a: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суворовское военное училище»</a:t>
            </a:r>
            <a:b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Научно-практическая конференция обучающихся</a:t>
            </a:r>
            <a:b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доклад на тему: ЭКОНОМИКА УКРАИНЫ </a:t>
            </a:r>
            <a:b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err="1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и завтра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57694"/>
            <a:ext cx="4038600" cy="1768469"/>
          </a:xfrm>
        </p:spPr>
        <p:txBody>
          <a:bodyPr>
            <a:normAutofit/>
          </a:bodyPr>
          <a:lstStyle/>
          <a:p>
            <a:pPr marL="0" algn="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Выполнил: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суворовец 9 «а»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Ганенков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Андрей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r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Руководитель: Е.А.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Гавриловчук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imgclf.112.ua/277x167/2018/10/17/362905.jpg?timestamp=1539767084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929198"/>
            <a:ext cx="262890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clf.112.ua/277x167/2018/07/11/350754.jpg?timestamp=1531286324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5276850"/>
            <a:ext cx="2628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ефть--граф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714620"/>
            <a:ext cx="3786182" cy="22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Без кредитной закачки от Международного валютного фонда (МВФ) и увеличения налоговой нагрузки вряд ли удастся в 2019г. решить долговые проблемы.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Нацбанк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опять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повысил прогноз инфляции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конца 2018 года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8,9% до 10,1%.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	Почему?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На этот раз в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"Инфляционном отчете"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 октябрь они нашли такие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причины: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во-первых, из-за стремительного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роста мировых цен на энергоресурсы и пшеницу,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во-вторых, из-за более существенного, чем ожидалось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роста зарплат в Украине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графики-блес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2500306"/>
            <a:ext cx="3000364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	Современная экономика Украины ориентируется только на внешние заимствования.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Постоянно ведутся переговоры с МВФ.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Однако, рассматривая направления, на которые эти кредитные средства пойдут, можно увидеть, что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просто будут «съедены»,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 как идет речь только о пополнении резервного фонда страны, а также выплатах зарплат и покрытии социальных нужд.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Ничего не сказано о вложении этих финансовых ресурсов в развитие украинской экономики, поднятии таких отраслей промышленности, как металлургия и машиностроение.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Именно эти отрасли смогли бы принести немалый доход в государственную казну в ближайшем будущем.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FB.ru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http://fb.ru/article/139755/ekonomika-ukrainyi-problemyi-i-puti-ih-resheniya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214282" y="285728"/>
            <a:ext cx="8929718" cy="628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marL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grafik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2928934"/>
            <a:ext cx="5715000" cy="3929066"/>
          </a:xfrm>
          <a:prstGeom prst="rect">
            <a:avLst/>
          </a:prstGeom>
        </p:spPr>
      </p:pic>
      <p:pic>
        <p:nvPicPr>
          <p:cNvPr id="14" name="Рисунок 13" descr="4-2_uk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14884"/>
            <a:ext cx="1857356" cy="2097396"/>
          </a:xfrm>
          <a:prstGeom prst="rect">
            <a:avLst/>
          </a:prstGeom>
        </p:spPr>
      </p:pic>
      <p:pic>
        <p:nvPicPr>
          <p:cNvPr id="15" name="Рисунок 14" descr="4-4_Р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12" y="0"/>
            <a:ext cx="1857388" cy="18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Источник: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https://ukr-life.com.ua/ekonomika-ukrainy-na-segodnyashnij-den-2018-v-cifrax/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uk-UA" sz="1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одержимое 3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482918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целом экономика Украины на сегодняшний день на 2018 год выглядит довольно перспективно, но добиться каких-то позитивных сдвигов можно только при правильных действиях властей.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25280" y="3634656"/>
            <a:ext cx="4267200" cy="12226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Так ли это? </a:t>
            </a:r>
          </a:p>
          <a:p>
            <a:pPr>
              <a:lnSpc>
                <a:spcPct val="120000"/>
              </a:lnSpc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Давайте разберемся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35" name="Содержимое 34" descr="власти государства продолжают работать над укреплением экономики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41862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Очень трудным будет следующий 2019 год.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Потому, что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в Украине нет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сверхэффективных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политиков, которые могли бы сломать экономическую модель с немыслимо гипертрофированной ролью олигархов и монополистов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251231" cy="46910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Украине предстоит выбирать на 2019 г. перспективу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2-х вариантов: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либо допускать дефляционный шок с новой волной банкротств банков и резким подорожанием денег,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либо  печатать новые эмиссии гривны и разгонять инфляцию, которая быстро поглотит сбережения граждан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Название слайда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2786050" y="357166"/>
            <a:ext cx="5929354" cy="5853113"/>
          </a:xfrm>
        </p:spPr>
        <p:txBody>
          <a:bodyPr>
            <a:noAutofit/>
          </a:bodyPr>
          <a:lstStyle/>
          <a:p>
            <a:pPr marL="0" algn="just" fontAlgn="base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Надо не забывать про большой внешний долг Украины.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base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base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Согласно государственному плану выплат, Украина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ближайшие 5 лет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должна будет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отдать больше 40 миллиардов долларов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 fontAlgn="base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этом случае не учитывает так называемый «долг Януковича» (ведется судебное разбирательство). </a:t>
            </a:r>
          </a:p>
          <a:p>
            <a:pPr marL="0" algn="just" fontAlgn="base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Если суд будет проигран, то 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долг вырастет приблизительно на 10 миллиардов.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base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Многие эксперты настаивают, что надо провести реструктуризацию долга, хотя бы 2021 год.</a:t>
            </a:r>
          </a:p>
          <a:p>
            <a:pPr marL="0" algn="just" fontAlgn="base">
              <a:spcBef>
                <a:spcPts val="0"/>
              </a:spcBef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 fontAlgn="base">
              <a:spcBef>
                <a:spcPts val="0"/>
              </a:spcBef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	Если пиковые выплаты и дальше будут припадать на 2019 год, то страна может оказаться на грани неконтролируемого дефолта.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1757346" cy="46910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16" name="Рисунок 15" descr="долл-график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2857488" cy="2714620"/>
          </a:xfrm>
          <a:prstGeom prst="rect">
            <a:avLst/>
          </a:prstGeom>
        </p:spPr>
      </p:pic>
      <p:pic>
        <p:nvPicPr>
          <p:cNvPr id="26" name="Рисунок 25" descr="евро-долл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77395"/>
            <a:ext cx="2857488" cy="23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Кабмином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планирует: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прожиточный минимум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2019г. 1555 - 2106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если, разумеется, к тому времени не произойдет каких-то значительных финансовых изменений в государстве, например, резкого обвала курса валют и т.д.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минимальная зарплата будет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находиться на уровне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4173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показатели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средней примерно 9540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курс доллара, не выше 28,10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pic>
        <p:nvPicPr>
          <p:cNvPr id="13" name="Рисунок 12" descr="монеты-ручки мн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43274" cy="2457450"/>
          </a:xfrm>
          <a:prstGeom prst="rect">
            <a:avLst/>
          </a:prstGeom>
        </p:spPr>
      </p:pic>
      <p:pic>
        <p:nvPicPr>
          <p:cNvPr id="15" name="Рисунок 14" descr="деньги разны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3643306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Причины и проблемы экономики Украины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последние годы прирост внутреннего спроса в Украине шел за счет потребления. 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А на что уходил этот прирост?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Из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100 гривен прироста 53-57% покрывались инфляцией, 22-25% - импортом, и лишь 1 гривна из 50-ти стимулировала внутреннее производство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	О чем говорят эти беспристрастные цифры?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Если сейчас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будут стимулировать потребление, то на 50-60% будут стимулировать инфляцию, остальное – импорт, и только на 20% - внутреннее производство.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одной стороны,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резкое падение экономики Украины несколько лет назад было связано в том числе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огромным объемом краткосрочных кредитов, которые нужно было погасить, соответственно, обанкротились 96 коммерческих банков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другой стороны – цена на газ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Здесь, наоборот, зависимость в последние годы резко возросла (разве сравнить цену на газ и уровень тарифов ЖКХ в 2014 и в завершающемся 2018 году?!).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31 октября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Национальный Банк Украины (НБУ)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сообщил, что в январе-сентябре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текущего счета увеличился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3,9 млрд.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сравнению с 1,5 млрд.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$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2017 года,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плюс объемы экспорта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украинских товаров в 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сентябре 2018 года сократились</a:t>
            </a: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3,6% – до 3,3 млрд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$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валюта вокруг зем ша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000372"/>
            <a:ext cx="3643338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891240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8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gray">
          <a:xfrm>
            <a:off x="168181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200</a:t>
            </a:r>
            <a:r>
              <a:rPr lang="ru-RU" sz="1600" dirty="0" smtClean="0">
                <a:solidFill>
                  <a:srgbClr val="FEFEFE"/>
                </a:solidFill>
              </a:rPr>
              <a:t>9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gray">
          <a:xfrm>
            <a:off x="2462865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10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gray">
          <a:xfrm>
            <a:off x="3320114" y="513571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EFEFE"/>
                </a:solidFill>
              </a:rPr>
              <a:t>20</a:t>
            </a:r>
            <a:r>
              <a:rPr lang="ru-RU" sz="1600" dirty="0" smtClean="0">
                <a:solidFill>
                  <a:srgbClr val="FEFEFE"/>
                </a:solidFill>
              </a:rPr>
              <a:t>11</a:t>
            </a:r>
            <a:endParaRPr lang="en-US" sz="1600" dirty="0">
              <a:solidFill>
                <a:srgbClr val="FEFEFE"/>
              </a:solidFill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black">
          <a:xfrm>
            <a:off x="966539" y="419114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30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black">
          <a:xfrm>
            <a:off x="1766639" y="3686324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50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black">
          <a:xfrm>
            <a:off x="2538164" y="3219599"/>
            <a:ext cx="43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EFEFE"/>
                </a:solidFill>
              </a:rPr>
              <a:t>70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black">
          <a:xfrm>
            <a:off x="3293814" y="2076599"/>
            <a:ext cx="565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EFEFE"/>
                </a:solidFill>
              </a:rPr>
              <a:t>120</a:t>
            </a:r>
          </a:p>
        </p:txBody>
      </p:sp>
      <p:sp>
        <p:nvSpPr>
          <p:cNvPr id="25" name="Заголовок 24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6" name="Содержимое 25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Тревожные показатели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Нацбанк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за январь-сентябрь 2018 года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чистый приток прямых иностранных инвестиций (ПИИ) составил всего лишь 1,5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млрд.$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из которых 28% - это операции переоформления долга в уставный капитал.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Для реального и устойчивого подъема украинской экономики ежегодно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надо не менее 10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млрд.$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ПИИ.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Украину идет огромная инфляция издержек.</a:t>
            </a:r>
          </a:p>
          <a:p>
            <a:pPr marL="0" algn="just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79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184</Words>
  <Application>Microsoft Office PowerPoint</Application>
  <PresentationFormat>Экран (4:3)</PresentationFormat>
  <Paragraphs>157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ГОУ «Тираспольское суворовское военное училище»   Научно-практическая конференция обучающихся  доклад на тему: ЭКОНОМИКА УКРАИНЫ   СЕГОдНя и завтра  </vt:lpstr>
      <vt:lpstr>   Источник: https://ukr-life.com.ua/ekonomika-ukrainy-na-segodnyashnij-den-2018-v-cifrax/   </vt:lpstr>
      <vt:lpstr>Слайд 3</vt:lpstr>
      <vt:lpstr>Название слайда</vt:lpstr>
      <vt:lpstr>Слайд 5</vt:lpstr>
      <vt:lpstr> Причины и проблемы экономики Украины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Elana</cp:lastModifiedBy>
  <cp:revision>38</cp:revision>
  <dcterms:created xsi:type="dcterms:W3CDTF">2009-01-08T12:15:48Z</dcterms:created>
  <dcterms:modified xsi:type="dcterms:W3CDTF">2018-11-26T20:48:35Z</dcterms:modified>
</cp:coreProperties>
</file>