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slideLayouts/slideLayout10.xml" ContentType="application/vnd.openxmlformats-officedocument.presentationml.slideLayout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ags/tag5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90" r:id="rId2"/>
    <p:sldId id="256" r:id="rId3"/>
    <p:sldId id="257" r:id="rId4"/>
    <p:sldId id="275" r:id="rId5"/>
    <p:sldId id="276" r:id="rId6"/>
    <p:sldId id="277" r:id="rId7"/>
    <p:sldId id="278" r:id="rId8"/>
    <p:sldId id="279" r:id="rId9"/>
    <p:sldId id="281" r:id="rId10"/>
    <p:sldId id="288" r:id="rId11"/>
    <p:sldId id="289" r:id="rId12"/>
    <p:sldId id="282" r:id="rId13"/>
    <p:sldId id="283" r:id="rId14"/>
    <p:sldId id="284" r:id="rId15"/>
    <p:sldId id="285" r:id="rId16"/>
    <p:sldId id="286" r:id="rId17"/>
    <p:sldId id="287" r:id="rId18"/>
    <p:sldId id="291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Rg st="1" end="18"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174" autoAdjust="0"/>
    <p:restoredTop sz="94660"/>
  </p:normalViewPr>
  <p:slideViewPr>
    <p:cSldViewPr>
      <p:cViewPr varScale="1">
        <p:scale>
          <a:sx n="111" d="100"/>
          <a:sy n="111" d="100"/>
        </p:scale>
        <p:origin x="-161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24.09.2019</a:t>
            </a:fld>
            <a:endParaRPr lang="ru-RU" dirty="0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p14:dur="10" advClick="0" advTm="10000">
        <p:strips/>
      </p:transition>
    </mc:Choice>
    <mc:Fallback>
      <p:transition advClick="0" advTm="10000">
        <p:strips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24.09.2019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10000">
        <p:strips/>
      </p:transition>
    </mc:Choice>
    <mc:Fallback>
      <p:transition advClick="0" advTm="10000">
        <p:strips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24.09.2019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10000">
        <p:strips/>
      </p:transition>
    </mc:Choice>
    <mc:Fallback>
      <p:transition advClick="0" advTm="10000">
        <p:strips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24.09.2019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10000">
        <p:strips/>
      </p:transition>
    </mc:Choice>
    <mc:Fallback>
      <p:transition advClick="0" advTm="10000">
        <p:strips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24.09.2019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p14:dur="10" advClick="0" advTm="10000">
        <p:strips/>
      </p:transition>
    </mc:Choice>
    <mc:Fallback>
      <p:transition advClick="0" advTm="10000">
        <p:strips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24.09.2019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10000">
        <p:strips/>
      </p:transition>
    </mc:Choice>
    <mc:Fallback>
      <p:transition advClick="0" advTm="10000">
        <p:strips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24.09.2019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10000">
        <p:strips/>
      </p:transition>
    </mc:Choice>
    <mc:Fallback>
      <p:transition advClick="0" advTm="10000">
        <p:strips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24.09.2019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10000">
        <p:strips/>
      </p:transition>
    </mc:Choice>
    <mc:Fallback>
      <p:transition advClick="0" advTm="10000">
        <p:strips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24.09.2019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10000">
        <p:strips/>
      </p:transition>
    </mc:Choice>
    <mc:Fallback>
      <p:transition advClick="0" advTm="10000">
        <p:strips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24.09.2019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10000">
        <p:strips/>
      </p:transition>
    </mc:Choice>
    <mc:Fallback>
      <p:transition advClick="0" advTm="10000">
        <p:strips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24.09.2019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p14:dur="10" advClick="0" advTm="10000">
        <p:strips/>
      </p:transition>
    </mc:Choice>
    <mc:Fallback>
      <p:transition advClick="0" advTm="10000">
        <p:strips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24.09.2019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>
    <mc:Choice xmlns:p14="http://schemas.microsoft.com/office/powerpoint/2010/main" xmlns="" Requires="p14">
      <p:transition p14:dur="10" advClick="0" advTm="10000">
        <p:strips/>
      </p:transition>
    </mc:Choice>
    <mc:Fallback>
      <p:transition advClick="0" advTm="10000">
        <p:strips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.jpg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357158" y="1142984"/>
            <a:ext cx="7143800" cy="5072098"/>
          </a:xfrm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 rot="10640205" flipV="1">
            <a:off x="-498243" y="413374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Выполнила группа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И-25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 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advClick="0" advTm="6540">
    <p:strips/>
    <p:sndAc>
      <p:stSnd>
        <p:snd r:embed="rId3" name="Detskie_pesni-Pesenka_o_Dobrote (3)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 xmlns="">
        <p14:playEvt time="0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DC14091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28596" y="0"/>
            <a:ext cx="7239000" cy="1143000"/>
          </a:xfrm>
        </p:spPr>
        <p:txBody>
          <a:bodyPr/>
          <a:lstStyle/>
          <a:p>
            <a:pPr algn="ctr"/>
            <a:r>
              <a:rPr lang="ru-RU" dirty="0" smtClean="0"/>
              <a:t>Немного о семье . . .</a:t>
            </a:r>
            <a:endParaRPr lang="ru-RU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5336">
        <p:strips/>
      </p:transition>
    </mc:Choice>
    <mc:Fallback>
      <p:transition advClick="0" advTm="5336">
        <p:strip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7310438" cy="2071678"/>
          </a:xfrm>
        </p:spPr>
        <p:txBody>
          <a:bodyPr>
            <a:noAutofit/>
          </a:bodyPr>
          <a:lstStyle/>
          <a:p>
            <a:pPr algn="ctr"/>
            <a:r>
              <a:rPr lang="ru-RU" sz="2000" b="0" dirty="0" smtClean="0"/>
              <a:t>Окна-символы, окна-знаки, 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b="0" dirty="0" smtClean="0"/>
              <a:t>Окна сложные, как Зодиаки, 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b="0" dirty="0" smtClean="0"/>
              <a:t>Окна трудные, будто текст, 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b="0" dirty="0" smtClean="0"/>
              <a:t>Где достаточно тёмных мест…</a:t>
            </a:r>
            <a:br>
              <a:rPr lang="ru-RU" sz="2000" b="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4" name="Содержимое 3" descr="SDC14092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45608" y="1609725"/>
            <a:ext cx="6462184" cy="48466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8577">
        <p:strips/>
      </p:transition>
    </mc:Choice>
    <mc:Fallback>
      <p:transition advClick="0" advTm="8577">
        <p:strip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394448"/>
          </a:xfrm>
        </p:spPr>
        <p:txBody>
          <a:bodyPr>
            <a:noAutofit/>
          </a:bodyPr>
          <a:lstStyle/>
          <a:p>
            <a:pPr algn="ctr"/>
            <a:r>
              <a:rPr lang="ru-RU" sz="2400" b="0" dirty="0" smtClean="0"/>
              <a:t>Чтобы дом спасти от пыли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b="0" dirty="0" smtClean="0"/>
              <a:t>Мы мели, трясли и мыли.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b="0" dirty="0" smtClean="0"/>
              <a:t>Так трудились, так старались,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b="0" dirty="0" smtClean="0"/>
              <a:t>Не гуляли - </a:t>
            </a:r>
            <a:r>
              <a:rPr lang="ru-RU" sz="2400" dirty="0" smtClean="0"/>
              <a:t>убирались</a:t>
            </a:r>
            <a:r>
              <a:rPr lang="ru-RU" sz="2400" b="0" dirty="0" smtClean="0"/>
              <a:t>.</a:t>
            </a:r>
            <a:endParaRPr lang="ru-RU" sz="2400" dirty="0"/>
          </a:p>
        </p:txBody>
      </p:sp>
      <p:pic>
        <p:nvPicPr>
          <p:cNvPr id="5" name="Содержимое 4" descr="SDC14100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1785926"/>
            <a:ext cx="3521075" cy="4357718"/>
          </a:xfrm>
        </p:spPr>
      </p:pic>
      <p:pic>
        <p:nvPicPr>
          <p:cNvPr id="6" name="Содержимое 5" descr="SDC14102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071934" y="1785926"/>
            <a:ext cx="3930650" cy="4429156"/>
          </a:xfr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10464">
        <p:strips/>
      </p:transition>
    </mc:Choice>
    <mc:Fallback>
      <p:transition advClick="0" advTm="10464">
        <p:strip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0"/>
            <a:ext cx="6143668" cy="228599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sz="2000" b="0" dirty="0" smtClean="0"/>
              <a:t>Пусть не будет места в нем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b="0" dirty="0" smtClean="0"/>
              <a:t>Темноте и грусти,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b="0" dirty="0" smtClean="0"/>
              <a:t>Сотня солнечных лучей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b="0" dirty="0" smtClean="0"/>
              <a:t>Пусть сияет в люстре.</a:t>
            </a:r>
            <a:r>
              <a:rPr lang="ru-RU" b="0" dirty="0" smtClean="0"/>
              <a:t/>
            </a:r>
            <a:br>
              <a:rPr lang="ru-RU" b="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Содержимое 4" descr="SDC14098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20501" y="1600200"/>
            <a:ext cx="3394472" cy="4525963"/>
          </a:xfrm>
        </p:spPr>
      </p:pic>
      <p:pic>
        <p:nvPicPr>
          <p:cNvPr id="6" name="Содержимое 5" descr="SDC14095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143372" y="1643050"/>
            <a:ext cx="3930650" cy="4286280"/>
          </a:xfr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5581">
        <p:strips/>
      </p:transition>
    </mc:Choice>
    <mc:Fallback>
      <p:transition advClick="0" advTm="5581">
        <p:strip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0541035">
            <a:off x="573829" y="4922451"/>
            <a:ext cx="8183880" cy="1496646"/>
          </a:xfrm>
        </p:spPr>
        <p:txBody>
          <a:bodyPr>
            <a:normAutofit/>
          </a:bodyPr>
          <a:lstStyle/>
          <a:p>
            <a:pPr algn="ctr"/>
            <a:r>
              <a:rPr lang="ru-RU" sz="2400" b="0" dirty="0" smtClean="0"/>
              <a:t>Тили-тили, трали-вали,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b="0" dirty="0" smtClean="0"/>
              <a:t>Тряпки мы в ведре купали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b="0" dirty="0" smtClean="0"/>
              <a:t>И возили по квартире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b="0" dirty="0" smtClean="0"/>
              <a:t>Как свои автомобили.</a:t>
            </a:r>
            <a:endParaRPr lang="ru-RU" sz="2400" dirty="0"/>
          </a:p>
        </p:txBody>
      </p:sp>
      <p:pic>
        <p:nvPicPr>
          <p:cNvPr id="4" name="Содержимое 3" descr="SDC14101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21161022">
            <a:off x="467462" y="469168"/>
            <a:ext cx="5401125" cy="4321539"/>
          </a:xfr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8289">
        <p:strips/>
      </p:transition>
    </mc:Choice>
    <mc:Fallback>
      <p:transition advClick="0" advTm="8289">
        <p:strip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/>
              <a:t>Мы не ели  ,мы не пили </a:t>
            </a:r>
            <a:br>
              <a:rPr lang="ru-RU" sz="2400" dirty="0" smtClean="0"/>
            </a:br>
            <a:r>
              <a:rPr lang="ru-RU" sz="2400" dirty="0" smtClean="0"/>
              <a:t>ванну губкой пенной мыли, совершаем мы с утра только добрые дела</a:t>
            </a:r>
            <a:endParaRPr lang="ru-RU" sz="2400" dirty="0"/>
          </a:p>
        </p:txBody>
      </p:sp>
      <p:pic>
        <p:nvPicPr>
          <p:cNvPr id="4" name="Содержимое 3" descr="SDC14094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45608" y="1609725"/>
            <a:ext cx="6798226" cy="4846638"/>
          </a:xfrm>
        </p:spPr>
      </p:pic>
    </p:spTree>
    <p:custDataLst>
      <p:tags r:id="rId1"/>
    </p:custDataLst>
  </p:cSld>
  <p:clrMapOvr>
    <a:masterClrMapping/>
  </p:clrMapOvr>
  <p:transition advClick="0" advTm="3565">
    <p:check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9438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 стороне я не стою</a:t>
            </a:r>
            <a:br>
              <a:rPr lang="ru-RU" dirty="0" smtClean="0"/>
            </a:br>
            <a:r>
              <a:rPr lang="ru-RU" dirty="0" smtClean="0"/>
              <a:t>тряпку тоже я беру . . .</a:t>
            </a:r>
            <a:endParaRPr lang="ru-RU" dirty="0"/>
          </a:p>
        </p:txBody>
      </p:sp>
      <p:pic>
        <p:nvPicPr>
          <p:cNvPr id="4" name="Содержимое 3" descr="SDC14099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57224" y="1500174"/>
            <a:ext cx="6462184" cy="4846638"/>
          </a:xfr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4530">
        <p:strips/>
      </p:transition>
    </mc:Choice>
    <mc:Fallback>
      <p:transition advClick="0" advTm="4530">
        <p:strip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94382"/>
          </a:xfrm>
        </p:spPr>
        <p:txBody>
          <a:bodyPr/>
          <a:lstStyle/>
          <a:p>
            <a:pPr algn="ctr"/>
            <a:r>
              <a:rPr lang="ru-RU" dirty="0" smtClean="0"/>
              <a:t>Фотография на память</a:t>
            </a:r>
            <a:endParaRPr lang="ru-RU" dirty="0"/>
          </a:p>
        </p:txBody>
      </p:sp>
      <p:pic>
        <p:nvPicPr>
          <p:cNvPr id="4" name="Содержимое 3" descr="SDC14108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8596" y="1609725"/>
            <a:ext cx="7215238" cy="4846638"/>
          </a:xfr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3773">
        <p:strips/>
      </p:transition>
    </mc:Choice>
    <mc:Fallback>
      <p:transition advClick="0" advTm="3773">
        <p:strip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583630_06cbb5edf26acc69834a176cab8218d7_large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85720" y="1142984"/>
            <a:ext cx="4235426" cy="5214974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3438" y="928670"/>
            <a:ext cx="3055810" cy="5357850"/>
          </a:xfrm>
        </p:spPr>
        <p:txBody>
          <a:bodyPr>
            <a:normAutofit fontScale="85000" lnSpcReduction="10000"/>
          </a:bodyPr>
          <a:lstStyle/>
          <a:p>
            <a:pPr algn="ctr">
              <a:buNone/>
            </a:pPr>
            <a:r>
              <a:rPr lang="ru-RU" dirty="0" smtClean="0"/>
              <a:t>Как бы жизнь не летела- </a:t>
            </a:r>
          </a:p>
          <a:p>
            <a:pPr algn="ctr">
              <a:buNone/>
            </a:pPr>
            <a:r>
              <a:rPr lang="ru-RU" dirty="0" smtClean="0"/>
              <a:t>Дней своих не жалей, </a:t>
            </a:r>
          </a:p>
          <a:p>
            <a:pPr algn="ctr">
              <a:buNone/>
            </a:pPr>
            <a:r>
              <a:rPr lang="ru-RU" dirty="0" smtClean="0"/>
              <a:t>Делай доброе дело </a:t>
            </a:r>
          </a:p>
          <a:p>
            <a:pPr algn="ctr">
              <a:buNone/>
            </a:pPr>
            <a:r>
              <a:rPr lang="ru-RU" dirty="0" smtClean="0"/>
              <a:t>Ради счастья людей. </a:t>
            </a:r>
          </a:p>
          <a:p>
            <a:pPr algn="ctr">
              <a:buNone/>
            </a:pPr>
            <a:r>
              <a:rPr lang="ru-RU" dirty="0" smtClean="0"/>
              <a:t>Чтобы сердце горело, </a:t>
            </a:r>
          </a:p>
          <a:p>
            <a:pPr algn="ctr">
              <a:buNone/>
            </a:pPr>
            <a:r>
              <a:rPr lang="ru-RU" dirty="0" smtClean="0"/>
              <a:t>А не тлело во мгле </a:t>
            </a:r>
          </a:p>
          <a:p>
            <a:pPr algn="ctr">
              <a:buNone/>
            </a:pPr>
            <a:r>
              <a:rPr lang="ru-RU" dirty="0" smtClean="0"/>
              <a:t>Делай доброе дело- </a:t>
            </a:r>
          </a:p>
          <a:p>
            <a:pPr algn="ctr">
              <a:buNone/>
            </a:pPr>
            <a:r>
              <a:rPr lang="ru-RU" dirty="0" smtClean="0"/>
              <a:t>Тем живём на земле. 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10185">
        <p:strips/>
      </p:transition>
    </mc:Choice>
    <mc:Fallback>
      <p:transition advClick="0" advTm="10185">
        <p:strip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100SSCAM\SDC1402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02" y="928670"/>
            <a:ext cx="5715040" cy="5587491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</p:pic>
      <p:sp>
        <p:nvSpPr>
          <p:cNvPr id="4" name="Прямоугольник 3"/>
          <p:cNvSpPr/>
          <p:nvPr/>
        </p:nvSpPr>
        <p:spPr>
          <a:xfrm>
            <a:off x="0" y="1857364"/>
            <a:ext cx="6858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На уборку мы идём,</a:t>
            </a:r>
            <a:br>
              <a:rPr lang="ru-RU" dirty="0" smtClean="0"/>
            </a:br>
            <a:r>
              <a:rPr lang="ru-RU" dirty="0" smtClean="0"/>
              <a:t>грязь и мусор уберём.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Солнце светит очень ярко,</a:t>
            </a:r>
            <a:br>
              <a:rPr lang="ru-RU" dirty="0" smtClean="0"/>
            </a:br>
            <a:r>
              <a:rPr lang="ru-RU" dirty="0" smtClean="0"/>
              <a:t>от работы стало жарко.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6560">
        <p:strips/>
      </p:transition>
    </mc:Choice>
    <mc:Fallback>
      <p:transition advClick="0" advTm="6560">
        <p:strip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DC14022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2910" y="928670"/>
            <a:ext cx="4286280" cy="5572164"/>
          </a:xfrm>
        </p:spPr>
      </p:pic>
      <p:sp>
        <p:nvSpPr>
          <p:cNvPr id="6" name="Прямоугольник 5"/>
          <p:cNvSpPr/>
          <p:nvPr/>
        </p:nvSpPr>
        <p:spPr>
          <a:xfrm>
            <a:off x="5073964" y="578100"/>
            <a:ext cx="2643206" cy="51431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Лихо трудится народ,</a:t>
            </a:r>
            <a:br>
              <a:rPr lang="ru-RU" dirty="0" smtClean="0"/>
            </a:br>
            <a:r>
              <a:rPr lang="ru-RU" dirty="0" smtClean="0"/>
              <a:t>вытирает только пот.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Я метлу себе искала,</a:t>
            </a:r>
            <a:br>
              <a:rPr lang="ru-RU" dirty="0" smtClean="0"/>
            </a:br>
            <a:r>
              <a:rPr lang="ru-RU" dirty="0" smtClean="0"/>
              <a:t>под одежду подбирала.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Чтоб по цвету подошла,</a:t>
            </a:r>
            <a:br>
              <a:rPr lang="ru-RU" dirty="0" smtClean="0"/>
            </a:br>
            <a:r>
              <a:rPr lang="ru-RU" dirty="0" smtClean="0"/>
              <a:t>я зелёную нашла.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Ей мету и не ленюсь,</a:t>
            </a:r>
            <a:br>
              <a:rPr lang="ru-RU" dirty="0" smtClean="0"/>
            </a:br>
            <a:r>
              <a:rPr lang="ru-RU" dirty="0" smtClean="0"/>
              <a:t>добросовестно тружусь.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Вот и чистота у нас,</a:t>
            </a:r>
            <a:br>
              <a:rPr lang="ru-RU" dirty="0" smtClean="0"/>
            </a:br>
            <a:r>
              <a:rPr lang="ru-RU" dirty="0" smtClean="0"/>
              <a:t>просто радуется глаз.</a:t>
            </a:r>
            <a:br>
              <a:rPr lang="ru-RU" dirty="0" smtClean="0"/>
            </a:br>
            <a:endParaRPr lang="ru-RU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8118">
        <p:strips/>
      </p:transition>
    </mc:Choice>
    <mc:Fallback>
      <p:transition advClick="0" advTm="8118">
        <p:strip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7270652" cy="15716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0" dirty="0" smtClean="0"/>
              <a:t>Ты представь себе на миг, </a:t>
            </a: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b="0" dirty="0" smtClean="0"/>
              <a:t>Как бы жили мы без книг? </a:t>
            </a: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b="0" dirty="0" smtClean="0"/>
              <a:t>Что бы делал ученик, </a:t>
            </a:r>
            <a:br>
              <a:rPr lang="ru-RU" sz="2700" b="0" dirty="0" smtClean="0"/>
            </a:br>
            <a:r>
              <a:rPr lang="ru-RU" sz="2700" b="0" dirty="0" smtClean="0"/>
              <a:t>Если не было бы книг.</a:t>
            </a:r>
            <a:r>
              <a:rPr lang="ru-RU" b="0" dirty="0" smtClean="0"/>
              <a:t> </a:t>
            </a:r>
            <a:endParaRPr lang="ru-RU" dirty="0"/>
          </a:p>
        </p:txBody>
      </p:sp>
      <p:pic>
        <p:nvPicPr>
          <p:cNvPr id="5" name="Содержимое 4" descr="SDC14075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270474" y="1857364"/>
            <a:ext cx="3857652" cy="4572032"/>
          </a:xfrm>
        </p:spPr>
      </p:pic>
      <p:pic>
        <p:nvPicPr>
          <p:cNvPr id="6" name="Содержимое 5" descr="SDC14073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211960" y="1928802"/>
            <a:ext cx="3929090" cy="4429156"/>
          </a:xfr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5921">
        <p:strips/>
      </p:transition>
    </mc:Choice>
    <mc:Fallback>
      <p:transition advClick="0" advTm="5921">
        <p:strip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7242048" cy="20002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0" i="1" dirty="0" smtClean="0"/>
              <a:t>Все, что создано умом,</a:t>
            </a:r>
            <a:br>
              <a:rPr lang="ru-RU" sz="2700" b="0" i="1" dirty="0" smtClean="0"/>
            </a:br>
            <a:r>
              <a:rPr lang="ru-RU" sz="2700" b="0" i="1" dirty="0" smtClean="0"/>
              <a:t>Все, к чему душа стремится,</a:t>
            </a:r>
            <a:br>
              <a:rPr lang="ru-RU" sz="2700" b="0" i="1" dirty="0" smtClean="0"/>
            </a:br>
            <a:r>
              <a:rPr lang="ru-RU" sz="2700" b="0" i="1" dirty="0" smtClean="0"/>
              <a:t>Как янтарь на дне морском,</a:t>
            </a:r>
            <a:br>
              <a:rPr lang="ru-RU" sz="2700" b="0" i="1" dirty="0" smtClean="0"/>
            </a:br>
            <a:r>
              <a:rPr lang="ru-RU" sz="2700" b="0" i="1" dirty="0" smtClean="0"/>
              <a:t>В книгах бережно хранится</a:t>
            </a:r>
            <a:r>
              <a:rPr lang="ru-RU" sz="2700" b="0" dirty="0" smtClean="0"/>
              <a:t>.</a:t>
            </a:r>
            <a:r>
              <a:rPr lang="ru-RU" b="0" dirty="0" smtClean="0"/>
              <a:t/>
            </a:r>
            <a:br>
              <a:rPr lang="ru-RU" b="0" dirty="0" smtClean="0"/>
            </a:br>
            <a:endParaRPr lang="ru-RU" dirty="0"/>
          </a:p>
        </p:txBody>
      </p:sp>
      <p:pic>
        <p:nvPicPr>
          <p:cNvPr id="5" name="Содержимое 4" descr="SDC14074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500034" y="1928802"/>
            <a:ext cx="3521075" cy="3571900"/>
          </a:xfrm>
          <a:effectLst>
            <a:reflection blurRad="6350" stA="50000" endA="300" endPos="385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6" name="Содержимое 5" descr="SDC14076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178300" y="2071678"/>
            <a:ext cx="3521075" cy="3111906"/>
          </a:xfrm>
          <a:effectLst>
            <a:reflection blurRad="6350" stA="50000" endA="300" endPos="55000" dir="5400000" sy="-100000" algn="bl" rotWithShape="0"/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8240">
        <p:strips/>
      </p:transition>
    </mc:Choice>
    <mc:Fallback>
      <p:transition advClick="0" advTm="8240">
        <p:strip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Сергиенко Валентина  Ивановна  15.07.1945 г.р.</a:t>
            </a:r>
            <a:endParaRPr lang="ru-RU" dirty="0"/>
          </a:p>
        </p:txBody>
      </p:sp>
      <p:pic>
        <p:nvPicPr>
          <p:cNvPr id="5" name="Содержимое 4" descr="SDC14082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214282" y="1785926"/>
            <a:ext cx="3929090" cy="3786214"/>
          </a:xfrm>
        </p:spPr>
      </p:pic>
      <p:pic>
        <p:nvPicPr>
          <p:cNvPr id="6" name="Содержимое 5" descr="SDC14044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241601" y="1600200"/>
            <a:ext cx="3394472" cy="4525963"/>
          </a:xfr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5428">
        <p:strips/>
      </p:transition>
    </mc:Choice>
    <mc:Fallback>
      <p:transition advClick="0" advTm="5428">
        <p:strip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7072362" cy="20002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600" b="0" dirty="0" smtClean="0"/>
              <a:t/>
            </a:r>
            <a:br>
              <a:rPr lang="ru-RU" sz="1600" b="0" dirty="0" smtClean="0"/>
            </a:br>
            <a:r>
              <a:rPr lang="ru-RU" sz="1600" b="0" dirty="0" smtClean="0"/>
              <a:t/>
            </a:r>
            <a:br>
              <a:rPr lang="ru-RU" sz="1600" b="0" dirty="0" smtClean="0"/>
            </a:br>
            <a:r>
              <a:rPr lang="ru-RU" sz="1600" b="0" dirty="0" smtClean="0"/>
              <a:t/>
            </a:r>
            <a:br>
              <a:rPr lang="ru-RU" sz="1600" b="0" dirty="0" smtClean="0"/>
            </a:br>
            <a:r>
              <a:rPr lang="ru-RU" sz="1600" b="0" dirty="0" smtClean="0"/>
              <a:t/>
            </a:r>
            <a:br>
              <a:rPr lang="ru-RU" sz="1600" b="0" dirty="0" smtClean="0"/>
            </a:br>
            <a:r>
              <a:rPr lang="ru-RU" sz="1600" b="0" dirty="0" smtClean="0"/>
              <a:t/>
            </a:r>
            <a:br>
              <a:rPr lang="ru-RU" sz="1600" b="0" dirty="0" smtClean="0"/>
            </a:br>
            <a:r>
              <a:rPr lang="ru-RU" sz="1600" b="0" dirty="0" smtClean="0"/>
              <a:t/>
            </a:r>
            <a:br>
              <a:rPr lang="ru-RU" sz="1600" b="0" dirty="0" smtClean="0"/>
            </a:br>
            <a:r>
              <a:rPr lang="ru-RU" sz="1600" b="0" dirty="0" smtClean="0"/>
              <a:t/>
            </a:r>
            <a:br>
              <a:rPr lang="ru-RU" sz="1600" b="0" dirty="0" smtClean="0"/>
            </a:br>
            <a:r>
              <a:rPr lang="ru-RU" sz="1600" b="0" dirty="0" smtClean="0"/>
              <a:t/>
            </a:r>
            <a:br>
              <a:rPr lang="ru-RU" sz="1600" b="0" dirty="0" smtClean="0"/>
            </a:br>
            <a:r>
              <a:rPr lang="ru-RU" sz="1600" b="0" dirty="0" smtClean="0"/>
              <a:t/>
            </a:r>
            <a:br>
              <a:rPr lang="ru-RU" sz="1600" b="0" dirty="0" smtClean="0"/>
            </a:br>
            <a:r>
              <a:rPr lang="ru-RU" sz="1600" b="0" dirty="0" smtClean="0"/>
              <a:t/>
            </a:r>
            <a:br>
              <a:rPr lang="ru-RU" sz="1600" b="0" dirty="0" smtClean="0"/>
            </a:br>
            <a:r>
              <a:rPr lang="ru-RU" sz="1600" b="0" dirty="0" smtClean="0"/>
              <a:t/>
            </a:r>
            <a:br>
              <a:rPr lang="ru-RU" sz="1600" b="0" dirty="0" smtClean="0"/>
            </a:br>
            <a:r>
              <a:rPr lang="ru-RU" sz="1600" b="0" dirty="0" smtClean="0"/>
              <a:t/>
            </a:r>
            <a:br>
              <a:rPr lang="ru-RU" sz="1600" b="0" dirty="0" smtClean="0"/>
            </a:br>
            <a:r>
              <a:rPr lang="ru-RU" sz="1600" b="0" dirty="0" smtClean="0"/>
              <a:t/>
            </a:r>
            <a:br>
              <a:rPr lang="ru-RU" sz="1600" b="0" dirty="0" smtClean="0"/>
            </a:br>
            <a:r>
              <a:rPr lang="ru-RU" sz="1600" b="0" dirty="0" smtClean="0"/>
              <a:t/>
            </a:r>
            <a:br>
              <a:rPr lang="ru-RU" sz="1600" b="0" dirty="0" smtClean="0"/>
            </a:br>
            <a:r>
              <a:rPr lang="ru-RU" sz="1600" b="0" dirty="0" smtClean="0"/>
              <a:t/>
            </a:r>
            <a:br>
              <a:rPr lang="ru-RU" sz="1600" b="0" dirty="0" smtClean="0"/>
            </a:br>
            <a:r>
              <a:rPr lang="ru-RU" sz="1600" b="0" dirty="0" smtClean="0"/>
              <a:t/>
            </a:r>
            <a:br>
              <a:rPr lang="ru-RU" sz="1600" b="0" dirty="0" smtClean="0"/>
            </a:br>
            <a:r>
              <a:rPr lang="ru-RU" sz="1600" b="0" dirty="0" smtClean="0"/>
              <a:t/>
            </a:r>
            <a:br>
              <a:rPr lang="ru-RU" sz="1600" b="0" dirty="0" smtClean="0"/>
            </a:br>
            <a:r>
              <a:rPr lang="ru-RU" sz="1600" b="0" dirty="0" smtClean="0"/>
              <a:t/>
            </a:r>
            <a:br>
              <a:rPr lang="ru-RU" sz="1600" b="0" dirty="0" smtClean="0"/>
            </a:br>
            <a:r>
              <a:rPr lang="ru-RU" sz="2200" b="0" dirty="0" smtClean="0"/>
              <a:t/>
            </a:r>
            <a:br>
              <a:rPr lang="ru-RU" sz="2200" b="0" dirty="0" smtClean="0"/>
            </a:br>
            <a:r>
              <a:rPr lang="ru-RU" sz="2200" b="0" dirty="0" smtClean="0"/>
              <a:t> В мире слов разнообразных,</a:t>
            </a:r>
            <a:br>
              <a:rPr lang="ru-RU" sz="2200" b="0" dirty="0" smtClean="0"/>
            </a:br>
            <a:r>
              <a:rPr lang="ru-RU" sz="2200" b="0" dirty="0" smtClean="0"/>
              <a:t>Что блестят, горят и жгут, —</a:t>
            </a:r>
            <a:br>
              <a:rPr lang="ru-RU" sz="2200" b="0" dirty="0" smtClean="0"/>
            </a:br>
            <a:r>
              <a:rPr lang="ru-RU" sz="2200" b="0" dirty="0" smtClean="0"/>
              <a:t>Золотых, стальных, алмазных, —</a:t>
            </a:r>
            <a:br>
              <a:rPr lang="ru-RU" sz="2200" b="0" dirty="0" smtClean="0"/>
            </a:br>
            <a:r>
              <a:rPr lang="ru-RU" sz="2200" b="0" dirty="0" smtClean="0"/>
              <a:t>Нет священней слова: «труд»!  </a:t>
            </a:r>
            <a:r>
              <a:rPr lang="ru-RU" b="0" dirty="0" smtClean="0"/>
              <a:t/>
            </a:r>
            <a:br>
              <a:rPr lang="ru-RU" b="0" dirty="0" smtClean="0"/>
            </a:br>
            <a:endParaRPr lang="ru-RU" dirty="0"/>
          </a:p>
        </p:txBody>
      </p:sp>
      <p:pic>
        <p:nvPicPr>
          <p:cNvPr id="5" name="Содержимое 4" descr="SDC14034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57158" y="2643182"/>
            <a:ext cx="3621117" cy="3929090"/>
          </a:xfrm>
        </p:spPr>
      </p:pic>
      <p:pic>
        <p:nvPicPr>
          <p:cNvPr id="6" name="Содержимое 5" descr="SDC14039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286248" y="2786058"/>
            <a:ext cx="3521075" cy="3929090"/>
          </a:xfr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7146">
        <p:strips/>
      </p:transition>
    </mc:Choice>
    <mc:Fallback>
      <p:transition advClick="0" advTm="7146">
        <p:strip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0641641">
            <a:off x="-1203441" y="258624"/>
            <a:ext cx="8901253" cy="216864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3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 smtClean="0">
                <a:latin typeface="Times New Roman" pitchFamily="18" charset="0"/>
                <a:cs typeface="Times New Roman" pitchFamily="18" charset="0"/>
              </a:rPr>
              <a:t>Кто на свете самый главный,</a:t>
            </a:r>
            <a:br>
              <a:rPr lang="ru-RU" sz="18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 smtClean="0">
                <a:latin typeface="Times New Roman" pitchFamily="18" charset="0"/>
                <a:cs typeface="Times New Roman" pitchFamily="18" charset="0"/>
              </a:rPr>
              <a:t>Самый добрый, самый славный?</a:t>
            </a:r>
            <a:br>
              <a:rPr lang="ru-RU" sz="18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 smtClean="0">
                <a:latin typeface="Times New Roman" pitchFamily="18" charset="0"/>
                <a:cs typeface="Times New Roman" pitchFamily="18" charset="0"/>
              </a:rPr>
              <a:t>Кто он?</a:t>
            </a:r>
            <a:br>
              <a:rPr lang="ru-RU" sz="18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 smtClean="0">
                <a:latin typeface="Times New Roman" pitchFamily="18" charset="0"/>
                <a:cs typeface="Times New Roman" pitchFamily="18" charset="0"/>
              </a:rPr>
              <a:t>Как его зовут?</a:t>
            </a:r>
            <a:br>
              <a:rPr lang="ru-RU" sz="18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 smtClean="0">
                <a:latin typeface="Times New Roman" pitchFamily="18" charset="0"/>
                <a:cs typeface="Times New Roman" pitchFamily="18" charset="0"/>
              </a:rPr>
              <a:t>Ну, конечно,</a:t>
            </a:r>
            <a:br>
              <a:rPr lang="ru-RU" sz="18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 smtClean="0">
                <a:latin typeface="Times New Roman" pitchFamily="18" charset="0"/>
                <a:cs typeface="Times New Roman" pitchFamily="18" charset="0"/>
              </a:rPr>
              <a:t>Это 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труд</a:t>
            </a:r>
            <a:r>
              <a:rPr lang="ru-RU" sz="1800" b="0" dirty="0" smtClean="0">
                <a:latin typeface="Times New Roman" pitchFamily="18" charset="0"/>
                <a:cs typeface="Times New Roman" pitchFamily="18" charset="0"/>
              </a:rPr>
              <a:t>!</a:t>
            </a:r>
            <a:r>
              <a:rPr lang="ru-RU" b="0" dirty="0" smtClean="0"/>
              <a:t/>
            </a:r>
            <a:br>
              <a:rPr lang="ru-RU" b="0" dirty="0" smtClean="0"/>
            </a:br>
            <a:endParaRPr lang="ru-RU" dirty="0"/>
          </a:p>
        </p:txBody>
      </p:sp>
      <p:pic>
        <p:nvPicPr>
          <p:cNvPr id="5" name="Содержимое 4" descr="SDC14047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 rot="20941884">
            <a:off x="324545" y="2300970"/>
            <a:ext cx="3521075" cy="3749480"/>
          </a:xfrm>
        </p:spPr>
      </p:pic>
      <p:pic>
        <p:nvPicPr>
          <p:cNvPr id="6" name="Содержимое 5" descr="SDC14042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 rot="20798745">
            <a:off x="4123463" y="1353321"/>
            <a:ext cx="3521075" cy="3951344"/>
          </a:xfr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7414">
        <p:strips/>
      </p:transition>
    </mc:Choice>
    <mc:Fallback>
      <p:transition advClick="0" advTm="7414">
        <p:strip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5357826"/>
            <a:ext cx="8183880" cy="100013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Гончарова Александра Георгиевна 10.08.1930 г.р.</a:t>
            </a:r>
            <a:endParaRPr lang="ru-RU" dirty="0"/>
          </a:p>
        </p:txBody>
      </p:sp>
      <p:pic>
        <p:nvPicPr>
          <p:cNvPr id="4" name="Содержимое 3" descr="SDC14104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57224" y="714356"/>
            <a:ext cx="7215237" cy="4429156"/>
          </a:xfr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3923">
        <p:strips/>
      </p:transition>
    </mc:Choice>
    <mc:Fallback>
      <p:transition advClick="0" advTm="3923">
        <p:strip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4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7|5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298</TotalTime>
  <Words>75</Words>
  <Application>Microsoft Office PowerPoint</Application>
  <PresentationFormat>Экран (4:3)</PresentationFormat>
  <Paragraphs>25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Изящная</vt:lpstr>
      <vt:lpstr>Слайд 1</vt:lpstr>
      <vt:lpstr>Слайд 2</vt:lpstr>
      <vt:lpstr>Слайд 3</vt:lpstr>
      <vt:lpstr>Ты представь себе на миг,  Как бы жили мы без книг?  Что бы делал ученик,  Если не было бы книг. </vt:lpstr>
      <vt:lpstr>Все, что создано умом, Все, к чему душа стремится, Как янтарь на дне морском, В книгах бережно хранится. </vt:lpstr>
      <vt:lpstr>Сергиенко Валентина  Ивановна  15.07.1945 г.р.</vt:lpstr>
      <vt:lpstr>                    В мире слов разнообразных, Что блестят, горят и жгут, — Золотых, стальных, алмазных, — Нет священней слова: «труд»!   </vt:lpstr>
      <vt:lpstr>                                                                               Кто на свете самый главный, Самый добрый, самый славный? Кто он? Как его зовут? Ну, конечно, Это труд! </vt:lpstr>
      <vt:lpstr>Гончарова Александра Георгиевна 10.08.1930 г.р.</vt:lpstr>
      <vt:lpstr>Немного о семье . . .</vt:lpstr>
      <vt:lpstr>Окна-символы, окна-знаки,  Окна сложные, как Зодиаки,  Окна трудные, будто текст,  Где достаточно тёмных мест…  </vt:lpstr>
      <vt:lpstr>Чтобы дом спасти от пыли Мы мели, трясли и мыли. Так трудились, так старались, Не гуляли - убирались.</vt:lpstr>
      <vt:lpstr> Пусть не будет места в нем Темноте и грусти, Сотня солнечных лучей Пусть сияет в люстре.  </vt:lpstr>
      <vt:lpstr>Тили-тили, трали-вали, Тряпки мы в ведре купали И возили по квартире Как свои автомобили.</vt:lpstr>
      <vt:lpstr>Мы не ели  ,мы не пили  ванну губкой пенной мыли, совершаем мы с утра только добрые дела</vt:lpstr>
      <vt:lpstr>В стороне я не стою тряпку тоже я беру . . .</vt:lpstr>
      <vt:lpstr>Фотография на память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Димас</cp:lastModifiedBy>
  <cp:revision>39</cp:revision>
  <dcterms:modified xsi:type="dcterms:W3CDTF">2019-09-24T13:00:23Z</dcterms:modified>
</cp:coreProperties>
</file>