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6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к\Desktop\1 фон (12).jpg"/>
          <p:cNvPicPr>
            <a:picLocks noChangeAspect="1" noChangeArrowheads="1"/>
          </p:cNvPicPr>
          <p:nvPr/>
        </p:nvPicPr>
        <p:blipFill>
          <a:blip r:embed="rId2" cstate="print">
            <a:lum contrast="-40000"/>
          </a:blip>
          <a:srcRect/>
          <a:stretch>
            <a:fillRect/>
          </a:stretch>
        </p:blipFill>
        <p:spPr bwMode="auto">
          <a:xfrm>
            <a:off x="-612577" y="-675456"/>
            <a:ext cx="10972601" cy="82089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252536" y="836712"/>
            <a:ext cx="102971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ДИФФУЗИЯ В ГАЗАХ,ЖИДКОСТЯХ И ТВЁРДЫХ ТЕЛАХ</a:t>
            </a:r>
            <a:endParaRPr lang="ru-RU" sz="5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5661248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к\Desktop\1 фон (12).jpg"/>
          <p:cNvPicPr>
            <a:picLocks noChangeAspect="1" noChangeArrowheads="1"/>
          </p:cNvPicPr>
          <p:nvPr/>
        </p:nvPicPr>
        <p:blipFill>
          <a:blip r:embed="rId2" cstate="print">
            <a:lum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476672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Диффузия-это явление, при котором происходит взаимное проникновение молекул одного вещества между 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молекулами другого.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пк\Desktop\рис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708920"/>
            <a:ext cx="7632848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к\Desktop\1 фон (12).jpg"/>
          <p:cNvPicPr>
            <a:picLocks noChangeAspect="1" noChangeArrowheads="1"/>
          </p:cNvPicPr>
          <p:nvPr/>
        </p:nvPicPr>
        <p:blipFill>
          <a:blip r:embed="rId2" cstate="print">
            <a:lum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9552" y="404664"/>
            <a:ext cx="81003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Диффузия имеет место в газах, жидкостях  и твёрдых телах, причём передвигаться  могут , как находящиеся в них частицы посторонних веществ, так и собственные частицы. 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Диффузия осуществляется 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благодаря их броуновскому движению . 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пк\Desktop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652120" y="2780928"/>
            <a:ext cx="4032448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к\Desktop\1 фон (12).jpg"/>
          <p:cNvPicPr>
            <a:picLocks noChangeAspect="1" noChangeArrowheads="1"/>
          </p:cNvPicPr>
          <p:nvPr/>
        </p:nvPicPr>
        <p:blipFill>
          <a:blip r:embed="rId2" cstate="print">
            <a:lum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9552" y="3429000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Траектория движения каждой частицы газа представляет собой ломаную линию, при столкновениях частицы меняют направление и скорость своего движения. 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C:\Users\пк\Desktop\0009-009-Diffuzija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259632" y="620688"/>
            <a:ext cx="6480720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к\Desktop\1 фон (12).jpg"/>
          <p:cNvPicPr>
            <a:picLocks noChangeAspect="1" noChangeArrowheads="1"/>
          </p:cNvPicPr>
          <p:nvPr/>
        </p:nvPicPr>
        <p:blipFill>
          <a:blip r:embed="rId2" cstate="print">
            <a:lum contrast="-40000"/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10800000" flipV="1">
            <a:off x="539552" y="437836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Процесс диффузии ускоряется с повышением температуры. Это происходит потому , что с повышением температуры увеличивается скорость движения молекул.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пк\Desktop\213216_html_m2aa2eb8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861048"/>
            <a:ext cx="7920880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к\Desktop\1 фон (12).jpg"/>
          <p:cNvPicPr>
            <a:picLocks noChangeAspect="1" noChangeArrowheads="1"/>
          </p:cNvPicPr>
          <p:nvPr/>
        </p:nvPicPr>
        <p:blipFill>
          <a:blip r:embed="rId2" cstate="print">
            <a:lum contrast="-40000"/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404664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Явление диффузии играет большую роль в природе. Благодаря диффузии атмосферный воздух имеет однородный состав вблизи поверхности Земли, она способствует нормальному питанию растений.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пк\Desktop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789040"/>
            <a:ext cx="3744416" cy="2780928"/>
          </a:xfrm>
          <a:prstGeom prst="rect">
            <a:avLst/>
          </a:prstGeom>
          <a:noFill/>
        </p:spPr>
      </p:pic>
      <p:pic>
        <p:nvPicPr>
          <p:cNvPr id="3075" name="Picture 3" descr="C:\Users\пк\Desktop\68938701_1294488580_330451024x76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861048"/>
            <a:ext cx="3384376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121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Лариса Петренко</cp:lastModifiedBy>
  <cp:revision>8</cp:revision>
  <dcterms:created xsi:type="dcterms:W3CDTF">2014-11-16T17:46:50Z</dcterms:created>
  <dcterms:modified xsi:type="dcterms:W3CDTF">2018-11-20T07:08:15Z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352319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D6.1.2</vt:lpwstr>
  </property>
</Properties>
</file>