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7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5A8C-1690-4474-9F7C-1012962DEFD2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AEF6-4BDB-4AEE-B2D7-09C211C0359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5A8C-1690-4474-9F7C-1012962DEFD2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AEF6-4BDB-4AEE-B2D7-09C211C03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5A8C-1690-4474-9F7C-1012962DEFD2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AEF6-4BDB-4AEE-B2D7-09C211C03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5A8C-1690-4474-9F7C-1012962DEFD2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AEF6-4BDB-4AEE-B2D7-09C211C03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5A8C-1690-4474-9F7C-1012962DEFD2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AEF6-4BDB-4AEE-B2D7-09C211C0359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5A8C-1690-4474-9F7C-1012962DEFD2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AEF6-4BDB-4AEE-B2D7-09C211C03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5A8C-1690-4474-9F7C-1012962DEFD2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AEF6-4BDB-4AEE-B2D7-09C211C03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5A8C-1690-4474-9F7C-1012962DEFD2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AEF6-4BDB-4AEE-B2D7-09C211C03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5A8C-1690-4474-9F7C-1012962DEFD2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AEF6-4BDB-4AEE-B2D7-09C211C03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5A8C-1690-4474-9F7C-1012962DEFD2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AEF6-4BDB-4AEE-B2D7-09C211C03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5A8C-1690-4474-9F7C-1012962DEFD2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43AEF6-4BDB-4AEE-B2D7-09C211C0359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D25A8C-1690-4474-9F7C-1012962DEFD2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43AEF6-4BDB-4AEE-B2D7-09C211C0359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DIE DRESDNER GEMÄLDEGALERIE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урок 10\gal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8572560" cy="2987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4714908" cy="1142984"/>
          </a:xfrm>
        </p:spPr>
        <p:txBody>
          <a:bodyPr/>
          <a:lstStyle/>
          <a:p>
            <a:r>
              <a:rPr lang="en-US" i="1" dirty="0" smtClean="0"/>
              <a:t>Albrecht</a:t>
            </a:r>
            <a:r>
              <a:rPr lang="en-US" dirty="0" smtClean="0"/>
              <a:t> </a:t>
            </a:r>
            <a:r>
              <a:rPr lang="en-US" i="1" dirty="0" smtClean="0"/>
              <a:t>Dürer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ветлана\Desktop\урок 10\0_307a9_d22b943b_L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214422"/>
            <a:ext cx="3786214" cy="547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0"/>
            <a:ext cx="4429156" cy="1071546"/>
          </a:xfrm>
        </p:spPr>
        <p:txBody>
          <a:bodyPr/>
          <a:lstStyle/>
          <a:p>
            <a:r>
              <a:rPr lang="en-US" i="1" dirty="0" smtClean="0"/>
              <a:t>Canaletto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ветлана\Desktop\урок 10\canalet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859658" cy="5065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6072230" cy="1214446"/>
          </a:xfrm>
        </p:spPr>
        <p:txBody>
          <a:bodyPr/>
          <a:lstStyle/>
          <a:p>
            <a:r>
              <a:rPr lang="en-US" i="1" dirty="0" smtClean="0"/>
              <a:t>Bartholome Murillo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ветлана\Desktop\урок 10\524cadfe11a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18387"/>
            <a:ext cx="3500462" cy="5150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5802454" cy="1142984"/>
          </a:xfrm>
        </p:spPr>
        <p:txBody>
          <a:bodyPr/>
          <a:lstStyle/>
          <a:p>
            <a:r>
              <a:rPr lang="en-US" i="1" dirty="0" smtClean="0"/>
              <a:t>Claude Lorrain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Светлана\Desktop\урок 10\Lorrain__Claude_Acis_and_Galatey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6816412" cy="51574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7246" y="3244334"/>
            <a:ext cx="1709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Claude Lorrain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0"/>
            <a:ext cx="5016636" cy="928670"/>
          </a:xfrm>
        </p:spPr>
        <p:txBody>
          <a:bodyPr/>
          <a:lstStyle/>
          <a:p>
            <a:r>
              <a:rPr lang="en-US" i="1" dirty="0" smtClean="0"/>
              <a:t>Rubens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Светлана\Desktop\урок 10\Peter_Paul_Rubens_-_Old_Woman_with_a_Basket_of_Coal_-_WGA20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785794"/>
            <a:ext cx="4464055" cy="5813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500042"/>
            <a:ext cx="2000264" cy="928694"/>
          </a:xfrm>
        </p:spPr>
        <p:txBody>
          <a:bodyPr/>
          <a:lstStyle/>
          <a:p>
            <a:r>
              <a:rPr lang="en-US" dirty="0" err="1" smtClean="0"/>
              <a:t>B</a:t>
            </a:r>
            <a:r>
              <a:rPr lang="en-US" dirty="0" err="1" smtClean="0"/>
              <a:t>au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етлана\Desktop\урок 10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8072495" cy="44650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9711" y="3244334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Bau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етлана\Desktop\урок 10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545" y="500042"/>
            <a:ext cx="7810555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85728"/>
            <a:ext cx="2357454" cy="857256"/>
          </a:xfrm>
        </p:spPr>
        <p:txBody>
          <a:bodyPr/>
          <a:lstStyle/>
          <a:p>
            <a:r>
              <a:rPr lang="en-US" dirty="0" err="1" smtClean="0"/>
              <a:t>Säle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ветлана\Desktop\урок 10\gallery-dresden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15414"/>
            <a:ext cx="7286675" cy="4602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ветлана\Desktop\урок 10\gallery-dresde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6858890" cy="5006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6827730" cy="1785926"/>
          </a:xfrm>
        </p:spPr>
        <p:txBody>
          <a:bodyPr/>
          <a:lstStyle/>
          <a:p>
            <a:r>
              <a:rPr lang="en-US" dirty="0" smtClean="0"/>
              <a:t>„Sixtinische</a:t>
            </a:r>
            <a:r>
              <a:rPr lang="en-US" dirty="0" smtClean="0"/>
              <a:t> Madonna</a:t>
            </a:r>
            <a:r>
              <a:rPr lang="en-US" dirty="0" smtClean="0"/>
              <a:t>“</a:t>
            </a:r>
            <a:br>
              <a:rPr lang="en-US" dirty="0" smtClean="0"/>
            </a:br>
            <a:r>
              <a:rPr lang="en-US" dirty="0" smtClean="0"/>
              <a:t>         von </a:t>
            </a:r>
            <a:r>
              <a:rPr lang="en-US" i="1" dirty="0" smtClean="0"/>
              <a:t>Raffael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Светлана\Desktop\урок 10\pic_2005720_16mn6s14mls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35261"/>
            <a:ext cx="3500462" cy="4960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142984"/>
          </a:xfrm>
        </p:spPr>
        <p:txBody>
          <a:bodyPr/>
          <a:lstStyle/>
          <a:p>
            <a:r>
              <a:rPr lang="en-US" dirty="0" err="1" smtClean="0"/>
              <a:t>Meisterwerke</a:t>
            </a:r>
            <a:r>
              <a:rPr lang="en-US" dirty="0" smtClean="0"/>
              <a:t> </a:t>
            </a:r>
            <a:r>
              <a:rPr lang="en-US" dirty="0" smtClean="0"/>
              <a:t> von </a:t>
            </a:r>
            <a:r>
              <a:rPr lang="en-US" i="1" dirty="0" err="1" smtClean="0"/>
              <a:t>Tizian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ветлана\Desktop\урок 10\07110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85860"/>
            <a:ext cx="4572032" cy="5372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0"/>
            <a:ext cx="3643338" cy="1071546"/>
          </a:xfrm>
        </p:spPr>
        <p:txBody>
          <a:bodyPr/>
          <a:lstStyle/>
          <a:p>
            <a:r>
              <a:rPr lang="en-US" i="1" dirty="0" smtClean="0"/>
              <a:t>Rembrandt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ветлана\Desktop\урок 10\0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28793"/>
            <a:ext cx="3214710" cy="4348285"/>
          </a:xfrm>
          <a:prstGeom prst="rect">
            <a:avLst/>
          </a:prstGeom>
          <a:noFill/>
        </p:spPr>
      </p:pic>
      <p:pic>
        <p:nvPicPr>
          <p:cNvPr id="7171" name="Picture 3" descr="C:\Users\Светлана\Desktop\урок 10\IMG_1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7364"/>
            <a:ext cx="3790861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0"/>
            <a:ext cx="4572032" cy="1071546"/>
          </a:xfrm>
        </p:spPr>
        <p:txBody>
          <a:bodyPr/>
          <a:lstStyle/>
          <a:p>
            <a:r>
              <a:rPr lang="en-US" i="1" dirty="0" smtClean="0"/>
              <a:t>Lucas Cranach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Users\Светлана\Desktop\урок 10\Cranach,_Lucas_d._Ä._-_Doppelbildnis_Herzog_Heinrichs_des_Frommen_und_Gemahlin_Herzogin_Katharina_von_Mecklenburg_-_1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71522"/>
            <a:ext cx="5870339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26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DIE DRESDNER GEMÄLDEGALERIE </vt:lpstr>
      <vt:lpstr>Bau</vt:lpstr>
      <vt:lpstr>Слайд 3</vt:lpstr>
      <vt:lpstr>Säle</vt:lpstr>
      <vt:lpstr>Слайд 5</vt:lpstr>
      <vt:lpstr>„Sixtinische Madonna“          von Raffael</vt:lpstr>
      <vt:lpstr>Meisterwerke  von Tizian</vt:lpstr>
      <vt:lpstr>Rembrandt</vt:lpstr>
      <vt:lpstr>Lucas Cranach</vt:lpstr>
      <vt:lpstr>Albrecht Dürer</vt:lpstr>
      <vt:lpstr>Canaletto</vt:lpstr>
      <vt:lpstr>Bartholome Murillo</vt:lpstr>
      <vt:lpstr>Claude Lorrain</vt:lpstr>
      <vt:lpstr>Rubens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DRESDNER GEMÄLDEGALERIE</dc:title>
  <dc:creator>Светлана</dc:creator>
  <cp:lastModifiedBy>Светлана</cp:lastModifiedBy>
  <cp:revision>14</cp:revision>
  <dcterms:created xsi:type="dcterms:W3CDTF">2014-01-06T16:55:17Z</dcterms:created>
  <dcterms:modified xsi:type="dcterms:W3CDTF">2014-01-06T19:06:37Z</dcterms:modified>
</cp:coreProperties>
</file>