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8" r:id="rId2"/>
    <p:sldId id="287" r:id="rId3"/>
    <p:sldId id="317" r:id="rId4"/>
    <p:sldId id="289" r:id="rId5"/>
    <p:sldId id="290" r:id="rId6"/>
    <p:sldId id="298" r:id="rId7"/>
    <p:sldId id="299" r:id="rId8"/>
    <p:sldId id="300" r:id="rId9"/>
    <p:sldId id="291" r:id="rId10"/>
    <p:sldId id="292" r:id="rId11"/>
    <p:sldId id="29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22" r:id="rId22"/>
    <p:sldId id="32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08720"/>
            <a:ext cx="7838256" cy="4606448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Дидактические игры на развитие логического мышления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1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-uchitel.ru/_ld/82/459174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404664"/>
            <a:ext cx="70567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56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-uchitel.ru/_ld/82/62429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7056784" cy="604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3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2.bp.blogspot.com/-N0XktGiHcVs/VafdIjTePcI/AAAAAAAAIV8/lzBuI5Rjgfw/s1600/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620688"/>
            <a:ext cx="756084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59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-krohe.ru/images/article/orig/2016/01/razvitie-rebenka-4-let-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620688"/>
            <a:ext cx="6768752" cy="534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10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liadetei.ru/public/2/20140402/139642344684186912_norm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344816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85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11066/u125284251/153426401/x_b5a9f7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3"/>
            <a:ext cx="7200800" cy="49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85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shimalyshi.ru/wp-content/uploads/2013/04/unnec004-300x2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54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liadetei.ru/public/2/20140402/139642342344034505_norm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127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19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otysyhc.ru/wp-content/uploads/2015/11/chto-lish-300x2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347912"/>
            <a:ext cx="28575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voobrazenie.ru/voob/pics/18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67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03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1366.vk.me/u86358645/155763159/x_e9645f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44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ashideto4ki.ru/uploads/posts/2016-05/1462410103_didakticheskaya-igra-dlya-detey-podberi-zaplatku-k-odezh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2646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5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ped.rationally.ru/wp-content/uploads/2014/07/0_779f5_78dd35f2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024254"/>
            <a:ext cx="7056784" cy="499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73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7gy.ru/images/stories/naidi-lishnee/v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40760" cy="485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2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7kurgan.detkin-club.ru/editor/1045/images/d58e8471e8af5d2b93cf5cd5fafdb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476671"/>
            <a:ext cx="7488832" cy="547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3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2420/v622420207/4fdf4/Q-3JW0aRS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3" y="260648"/>
            <a:ext cx="5976664" cy="57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8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spitatel.com.ua/images/o/odejda-3god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80719" cy="583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48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nglishlittle.ru/wp-content/uploads/2015/03/cveta-na-anglijskom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12768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2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622420/v622420207/4fe12/dGSBoeKCN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4665"/>
            <a:ext cx="6048672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6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622420/v622420207/4fdea/K5USbVP1P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760640" cy="57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9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622420/v622420207/4fdfe/hlw81bksZ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832648" cy="57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9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-uchitel.ru/_ld/82/5803879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8072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1879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1819</TotalTime>
  <Words>0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Georgia</vt:lpstr>
      <vt:lpstr>Trebuchet MS</vt:lpstr>
      <vt:lpstr>Воздушный поток</vt:lpstr>
      <vt:lpstr> Дидактические игры на развитие логического мышления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Agent 007</cp:lastModifiedBy>
  <cp:revision>35</cp:revision>
  <dcterms:created xsi:type="dcterms:W3CDTF">2016-02-24T07:30:43Z</dcterms:created>
  <dcterms:modified xsi:type="dcterms:W3CDTF">2020-12-28T07:53:14Z</dcterms:modified>
</cp:coreProperties>
</file>