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54BBF-CA72-4625-AAD2-DA0E17022710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4083C-524A-4CBE-B5F7-37309BC4E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860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72-3B5D-4895-B1A1-D769D01A9176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585-7BB2-47B2-A6D2-6DE3A7198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05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72-3B5D-4895-B1A1-D769D01A9176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585-7BB2-47B2-A6D2-6DE3A7198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0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72-3B5D-4895-B1A1-D769D01A9176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585-7BB2-47B2-A6D2-6DE3A7198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3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72-3B5D-4895-B1A1-D769D01A9176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585-7BB2-47B2-A6D2-6DE3A7198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01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72-3B5D-4895-B1A1-D769D01A9176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585-7BB2-47B2-A6D2-6DE3A7198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32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72-3B5D-4895-B1A1-D769D01A9176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585-7BB2-47B2-A6D2-6DE3A7198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98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72-3B5D-4895-B1A1-D769D01A9176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585-7BB2-47B2-A6D2-6DE3A7198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38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72-3B5D-4895-B1A1-D769D01A9176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585-7BB2-47B2-A6D2-6DE3A7198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12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72-3B5D-4895-B1A1-D769D01A9176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585-7BB2-47B2-A6D2-6DE3A7198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80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72-3B5D-4895-B1A1-D769D01A9176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585-7BB2-47B2-A6D2-6DE3A7198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83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72-3B5D-4895-B1A1-D769D01A9176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2585-7BB2-47B2-A6D2-6DE3A7198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17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0FF72-3B5D-4895-B1A1-D769D01A9176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A2585-7BB2-47B2-A6D2-6DE3A7198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8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13" y="0"/>
            <a:ext cx="1125657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59024" y="2967335"/>
            <a:ext cx="627396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Дидактическая игра:</a:t>
            </a:r>
          </a:p>
          <a:p>
            <a:pPr algn="ctr"/>
            <a:r>
              <a:rPr lang="ru-RU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«Реши правильно!»</a:t>
            </a:r>
          </a:p>
          <a:p>
            <a:pPr algn="ctr"/>
            <a:r>
              <a:rPr lang="ru-RU" sz="2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(4-5 лет)</a:t>
            </a:r>
            <a:endParaRPr lang="ru-RU" sz="2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136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509"/>
          <a:stretch/>
        </p:blipFill>
        <p:spPr>
          <a:xfrm>
            <a:off x="0" y="0"/>
            <a:ext cx="12192000" cy="56069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04896" y="4382813"/>
            <a:ext cx="630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0689" y="4382813"/>
            <a:ext cx="630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6482" y="4382813"/>
            <a:ext cx="472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0986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897"/>
          <a:stretch/>
        </p:blipFill>
        <p:spPr>
          <a:xfrm>
            <a:off x="-21567" y="0"/>
            <a:ext cx="12213567" cy="57228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69905" y="4398579"/>
            <a:ext cx="630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0662" y="4398579"/>
            <a:ext cx="331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6482" y="4382813"/>
            <a:ext cx="472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6353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34253"/>
          <a:stretch/>
        </p:blipFill>
        <p:spPr>
          <a:xfrm>
            <a:off x="0" y="0"/>
            <a:ext cx="12192000" cy="55937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59517" y="4319751"/>
            <a:ext cx="472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6428" y="4319751"/>
            <a:ext cx="331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48600" y="4351281"/>
            <a:ext cx="551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6956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 b="34483"/>
          <a:stretch/>
        </p:blipFill>
        <p:spPr>
          <a:xfrm>
            <a:off x="0" y="0"/>
            <a:ext cx="12191999" cy="55540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59516" y="4319751"/>
            <a:ext cx="472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66993" y="4319751"/>
            <a:ext cx="331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73212" y="4319751"/>
            <a:ext cx="551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7152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73" b="34023"/>
          <a:stretch/>
        </p:blipFill>
        <p:spPr>
          <a:xfrm>
            <a:off x="0" y="0"/>
            <a:ext cx="12192000" cy="57127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67958" y="4398578"/>
            <a:ext cx="472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59517" y="4398578"/>
            <a:ext cx="472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27579" y="4398578"/>
            <a:ext cx="5833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8918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2017-03-16T10:27:30Z</dcterms:created>
  <dcterms:modified xsi:type="dcterms:W3CDTF">2017-05-18T07:48:52Z</dcterms:modified>
</cp:coreProperties>
</file>