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3" r:id="rId2"/>
    <p:sldId id="256" r:id="rId3"/>
    <p:sldId id="257" r:id="rId4"/>
    <p:sldId id="258" r:id="rId5"/>
    <p:sldId id="294" r:id="rId6"/>
    <p:sldId id="262" r:id="rId7"/>
    <p:sldId id="259" r:id="rId8"/>
    <p:sldId id="260" r:id="rId9"/>
    <p:sldId id="261" r:id="rId10"/>
    <p:sldId id="263" r:id="rId11"/>
    <p:sldId id="264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271" r:id="rId20"/>
    <p:sldId id="272" r:id="rId21"/>
    <p:sldId id="273" r:id="rId22"/>
    <p:sldId id="299" r:id="rId23"/>
    <p:sldId id="275" r:id="rId24"/>
    <p:sldId id="300" r:id="rId25"/>
    <p:sldId id="301" r:id="rId26"/>
    <p:sldId id="302" r:id="rId27"/>
    <p:sldId id="277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98" r:id="rId43"/>
    <p:sldId id="292" r:id="rId44"/>
    <p:sldId id="317" r:id="rId45"/>
  </p:sldIdLst>
  <p:sldSz cx="12192000" cy="6858000"/>
  <p:notesSz cx="6858000" cy="9144000"/>
  <p:custDataLst>
    <p:tags r:id="rId4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ABA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-69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461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46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461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461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461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461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461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461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135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146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785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785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301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785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785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785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70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70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70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7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2070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70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70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70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70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73526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0968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67403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4174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7003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477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0721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0825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082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437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59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072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48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70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slide" Target="slide20.xml"/><Relationship Id="rId26" Type="http://schemas.openxmlformats.org/officeDocument/2006/relationships/slide" Target="slide29.xml"/><Relationship Id="rId39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3.xml"/><Relationship Id="rId34" Type="http://schemas.openxmlformats.org/officeDocument/2006/relationships/slide" Target="slide38.xml"/><Relationship Id="rId42" Type="http://schemas.openxmlformats.org/officeDocument/2006/relationships/slide" Target="slide42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19.xml"/><Relationship Id="rId25" Type="http://schemas.openxmlformats.org/officeDocument/2006/relationships/slide" Target="slide28.xml"/><Relationship Id="rId33" Type="http://schemas.openxmlformats.org/officeDocument/2006/relationships/slide" Target="slide37.xml"/><Relationship Id="rId38" Type="http://schemas.openxmlformats.org/officeDocument/2006/relationships/slide" Target="slide10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24" Type="http://schemas.openxmlformats.org/officeDocument/2006/relationships/slide" Target="slide27.xml"/><Relationship Id="rId32" Type="http://schemas.openxmlformats.org/officeDocument/2006/relationships/slide" Target="slide36.xml"/><Relationship Id="rId37" Type="http://schemas.openxmlformats.org/officeDocument/2006/relationships/slide" Target="slide41.xml"/><Relationship Id="rId40" Type="http://schemas.openxmlformats.org/officeDocument/2006/relationships/slide" Target="slide26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23" Type="http://schemas.openxmlformats.org/officeDocument/2006/relationships/slide" Target="slide25.xml"/><Relationship Id="rId28" Type="http://schemas.openxmlformats.org/officeDocument/2006/relationships/slide" Target="slide31.xml"/><Relationship Id="rId36" Type="http://schemas.openxmlformats.org/officeDocument/2006/relationships/slide" Target="slide40.xml"/><Relationship Id="rId10" Type="http://schemas.openxmlformats.org/officeDocument/2006/relationships/slide" Target="slide11.xml"/><Relationship Id="rId19" Type="http://schemas.openxmlformats.org/officeDocument/2006/relationships/slide" Target="slide21.xml"/><Relationship Id="rId31" Type="http://schemas.openxmlformats.org/officeDocument/2006/relationships/slide" Target="slide35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33.xml"/><Relationship Id="rId35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kartinkin.net/uploads/posts/2022-03/1647331283_42-kartinkin-net-p-kot-kartinki-risunki-47.jpg" TargetMode="External"/><Relationship Id="rId13" Type="http://schemas.openxmlformats.org/officeDocument/2006/relationships/hyperlink" Target="https://papik.pro/uploads/posts/2022-01/thumbs/1642330776_4-papik-pro-p-noga-klipart-4.jpg" TargetMode="External"/><Relationship Id="rId18" Type="http://schemas.openxmlformats.org/officeDocument/2006/relationships/hyperlink" Target="https://i.ytimg.com/vi/yoPIjwXe_h0/maxresdefault.jpg" TargetMode="External"/><Relationship Id="rId3" Type="http://schemas.openxmlformats.org/officeDocument/2006/relationships/hyperlink" Target="https://easyen.ru/load/shablony_prezentacij/istorija_obshhestvoznanie/anglija/516-1-0-42220" TargetMode="External"/><Relationship Id="rId7" Type="http://schemas.openxmlformats.org/officeDocument/2006/relationships/hyperlink" Target="https://assets.ldscdn.org/74/4c/744c338e203f5d4255940623aad5ea91ecdf9bc4/pair_of_feet.jpeg" TargetMode="External"/><Relationship Id="rId12" Type="http://schemas.openxmlformats.org/officeDocument/2006/relationships/hyperlink" Target="https://i.pinimg.com/originals/ae/f3/7a/aef37a140fc2293522896eadb286d19e.jpg" TargetMode="External"/><Relationship Id="rId17" Type="http://schemas.openxmlformats.org/officeDocument/2006/relationships/hyperlink" Target="https://good-books.ru/image/cache/catalog/5/6/1814-1-800x800.jpg" TargetMode="External"/><Relationship Id="rId2" Type="http://schemas.openxmlformats.org/officeDocument/2006/relationships/hyperlink" Target="http://didaktor.ru/kak-polzovatsya-shablonom-viktoriny-svoya-igra/" TargetMode="External"/><Relationship Id="rId16" Type="http://schemas.openxmlformats.org/officeDocument/2006/relationships/hyperlink" Target="https://botana.biz/prepod/_bloks/pic/jw5c2tb-002.jpg" TargetMode="External"/><Relationship Id="rId20" Type="http://schemas.openxmlformats.org/officeDocument/2006/relationships/hyperlink" Target="https://img1.liveinternet.ru/images/attach/c/6/93/690/93690013_1244544552_70df9ce5361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d3.alicdn.com/imgextra/i3/194717539/TB2aOE3XNPI8KJjSspfXXcCFXXa_!!194717539.jpg" TargetMode="External"/><Relationship Id="rId11" Type="http://schemas.openxmlformats.org/officeDocument/2006/relationships/hyperlink" Target="https://media.baamboozle.com/uploads/images/11732/1638309229_23759_url.jpeg" TargetMode="External"/><Relationship Id="rId5" Type="http://schemas.openxmlformats.org/officeDocument/2006/relationships/hyperlink" Target="https://gas-kvas.com/uploads/posts/2023-01/1673553005_gas-kvas-com-p-detskii-risunok-tsvetok-roza-1.jpg" TargetMode="External"/><Relationship Id="rId15" Type="http://schemas.openxmlformats.org/officeDocument/2006/relationships/hyperlink" Target="https://www.pinclipart.com/picdir/big/13-138011_ketchup-clipart-splat-paint-splatter-clipart-black-and.png" TargetMode="External"/><Relationship Id="rId10" Type="http://schemas.openxmlformats.org/officeDocument/2006/relationships/hyperlink" Target="https://png.pngtree.com/element_our/20190602/ourlarge/pngtree-blue-table-lamp-decoration-illustration-image_1381631.jpg" TargetMode="External"/><Relationship Id="rId19" Type="http://schemas.openxmlformats.org/officeDocument/2006/relationships/hyperlink" Target="https://i.pinimg.com/736x/32/43/9e/32439e83e067b7a84df08219e99fdba8.jpg" TargetMode="External"/><Relationship Id="rId4" Type="http://schemas.openxmlformats.org/officeDocument/2006/relationships/hyperlink" Target="https://media.baamboozle.com/uploads/images/157688/1606652298_39910" TargetMode="External"/><Relationship Id="rId9" Type="http://schemas.openxmlformats.org/officeDocument/2006/relationships/hyperlink" Target="https://www.itsfresh.ru/upload/iblock/3c9/3c92beb618dde76a5715fd33c0c5acae.jpg" TargetMode="External"/><Relationship Id="rId14" Type="http://schemas.openxmlformats.org/officeDocument/2006/relationships/hyperlink" Target="https://pickimage.ru/wp-content/uploads/images/detskie/handles/ruchki4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tildacdn.com/tild3238-3338-4561-a265-656361306565/3155_1501075241.jpg" TargetMode="External"/><Relationship Id="rId7" Type="http://schemas.openxmlformats.org/officeDocument/2006/relationships/hyperlink" Target="https://creazilla-store.fra1.digitaloceanspaces.com/cliparts/9101/cow-clipart-lg.png" TargetMode="External"/><Relationship Id="rId2" Type="http://schemas.openxmlformats.org/officeDocument/2006/relationships/hyperlink" Target="https://p1.zoon.ru/preview/N3Ud4TBY_xrTyy9XdYqXCw/2400x1500x75/1/7/5/original_615770a756fc6f1d2e1fb14c_6268fcbb94c9e0.4072422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as-kvas.com/uploads/posts/2023-01/1673458237_gas-kvas-com-p-cherepashka-risunok-detskii-5.jpg" TargetMode="External"/><Relationship Id="rId5" Type="http://schemas.openxmlformats.org/officeDocument/2006/relationships/hyperlink" Target="https://www.clipartmax.com/png/full/112-1121641_mar&#237;a-jos&#233;-en-imagenes-de-caballito-de-mar-animados.png" TargetMode="External"/><Relationship Id="rId4" Type="http://schemas.openxmlformats.org/officeDocument/2006/relationships/hyperlink" Target="https://fs02.vseosvita.ua/0200ot2h-196c-940x686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7467" y="901468"/>
            <a:ext cx="851746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«Своя игра»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Дидактическая игра для учащихся 3 классов (УМК «Английский в фокусе»)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5878" y="5210452"/>
            <a:ext cx="7423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Копотилова И.А.</a:t>
            </a:r>
          </a:p>
          <a:p>
            <a:pPr algn="ctr"/>
            <a:r>
              <a:rPr lang="ru-RU" sz="2400" b="1" dirty="0" smtClean="0"/>
              <a:t>Учитель иностранных языков МБОУ «СОШ№13»</a:t>
            </a:r>
          </a:p>
          <a:p>
            <a:pPr algn="ctr"/>
            <a:r>
              <a:rPr lang="ru-RU" sz="2400" b="1" dirty="0" err="1" smtClean="0"/>
              <a:t>С.Надежда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Шпаковский</a:t>
            </a:r>
            <a:r>
              <a:rPr lang="ru-RU" sz="2400" b="1" dirty="0" smtClean="0"/>
              <a:t> район, Ставропольский край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823923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6" y="5707038"/>
            <a:ext cx="1305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PE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3581515" y="956618"/>
            <a:ext cx="4148434" cy="50122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26265" y="215837"/>
            <a:ext cx="5723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subject is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3536370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17578" y="5676260"/>
            <a:ext cx="5285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Her grandmother.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65610" y="0"/>
            <a:ext cx="3115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family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1256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John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5923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Mary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590857" y="1930400"/>
            <a:ext cx="711200" cy="12706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929522" y="2048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99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Sarah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151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Bob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911656" y="2963332"/>
            <a:ext cx="936000" cy="144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01122" y="31157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4988" y="3793067"/>
            <a:ext cx="4876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1761122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4189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536322" y="3826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3657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Betty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049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Tom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697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Jeff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14533" y="1286934"/>
            <a:ext cx="5731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Who’s Mary to Betty?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17579" y="5676260"/>
            <a:ext cx="3930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Their father.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65610" y="0"/>
            <a:ext cx="3115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family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1256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John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5923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Mary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590857" y="1930400"/>
            <a:ext cx="711200" cy="12706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929522" y="2048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99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Sarah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151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Bob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911656" y="2963332"/>
            <a:ext cx="936000" cy="144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01122" y="31157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4988" y="3793067"/>
            <a:ext cx="4876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1761122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4189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536322" y="3826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3657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Betty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049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Tom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697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Jeff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4724" y="1202267"/>
            <a:ext cx="5737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Who’s Bob to Jeff and</a:t>
            </a:r>
          </a:p>
          <a:p>
            <a:r>
              <a:rPr lang="en-US" sz="4800" b="1" dirty="0" smtClean="0"/>
              <a:t> Tom?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17578" y="5676260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Her mother.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65610" y="0"/>
            <a:ext cx="3115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family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1256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John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5923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Mary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590857" y="1930400"/>
            <a:ext cx="711200" cy="12706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929522" y="2048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99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Sarah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151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Bob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911656" y="2963332"/>
            <a:ext cx="936000" cy="144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01122" y="31157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4988" y="3793067"/>
            <a:ext cx="4876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1761122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4189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536322" y="3826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3657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Betty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049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Tom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697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Jeff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14533" y="1286934"/>
            <a:ext cx="581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Who’s Sarah to Betty?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17577" y="5676260"/>
            <a:ext cx="5505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Their grandfather.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65610" y="0"/>
            <a:ext cx="3115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family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1256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John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5923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Mary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590857" y="1930400"/>
            <a:ext cx="711200" cy="12706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929522" y="2048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99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Sarah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151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Bob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911656" y="2963332"/>
            <a:ext cx="936000" cy="144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01122" y="31157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4988" y="3793067"/>
            <a:ext cx="4876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1761122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4189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536322" y="3826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3657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Betty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049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Tom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697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Jeff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14533" y="1202269"/>
            <a:ext cx="5926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Who’s John to Jeff and</a:t>
            </a:r>
          </a:p>
          <a:p>
            <a:r>
              <a:rPr lang="en-US" sz="4800" b="1" dirty="0" smtClean="0"/>
              <a:t> Tom?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17578" y="5676260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Their sister.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65610" y="0"/>
            <a:ext cx="3115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family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1256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John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5923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Mary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590857" y="1930400"/>
            <a:ext cx="711200" cy="12706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929522" y="2048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99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Sarah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151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Bob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911656" y="2963332"/>
            <a:ext cx="936000" cy="144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01122" y="31157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4988" y="3793067"/>
            <a:ext cx="4876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1761122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4189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536322" y="3826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3657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Betty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049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Tom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697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Jeff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14533" y="1083738"/>
            <a:ext cx="60928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Who’s Betty to Jeff and</a:t>
            </a:r>
          </a:p>
          <a:p>
            <a:r>
              <a:rPr lang="en-US" sz="4800" b="1" dirty="0" smtClean="0"/>
              <a:t> Tom?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17578" y="5676260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Her brothers.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65610" y="0"/>
            <a:ext cx="3115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family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1256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John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5923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Mary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590857" y="1930400"/>
            <a:ext cx="711200" cy="12706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929522" y="2048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99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Sarah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151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Bob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911656" y="2963332"/>
            <a:ext cx="936000" cy="144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01122" y="31157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4988" y="3793067"/>
            <a:ext cx="4876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1761122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4189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536322" y="3826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3657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Betty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049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Tom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697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Jeff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14533" y="1134537"/>
            <a:ext cx="5813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Who’s Jeff and Tom to</a:t>
            </a:r>
          </a:p>
          <a:p>
            <a:r>
              <a:rPr lang="en-US" sz="4800" b="1" dirty="0" smtClean="0"/>
              <a:t> Betty?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17578" y="5676260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Her father.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65610" y="0"/>
            <a:ext cx="3115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family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1256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John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5923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Mary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590857" y="1930400"/>
            <a:ext cx="711200" cy="12706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929522" y="2048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99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Sarah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151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Bob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911656" y="2963332"/>
            <a:ext cx="936000" cy="144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01122" y="31157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4988" y="3793067"/>
            <a:ext cx="4876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1761122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4189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536322" y="3826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3657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Betty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049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Tom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697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Jeff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14533" y="1286934"/>
            <a:ext cx="5379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Who’s Bob to Betty?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17578" y="5676260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Their mother.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65610" y="0"/>
            <a:ext cx="3115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family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1256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John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5923" y="1625600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Mary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590857" y="1930400"/>
            <a:ext cx="711200" cy="12706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929522" y="2048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99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Sarah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15123" y="2692401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Bob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911656" y="2963332"/>
            <a:ext cx="936000" cy="144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01122" y="31157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4988" y="3793067"/>
            <a:ext cx="4876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1761122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4189" y="3843869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536322" y="3826936"/>
            <a:ext cx="144000" cy="61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3657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Betty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049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Tom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69791" y="4504267"/>
            <a:ext cx="1896533" cy="59266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Jeff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14533" y="1117604"/>
            <a:ext cx="5204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Who’s Sarah to Jeff </a:t>
            </a:r>
          </a:p>
          <a:p>
            <a:r>
              <a:rPr lang="en-US" sz="4800" b="1" dirty="0" smtClean="0"/>
              <a:t>and Tom?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6" y="5707038"/>
            <a:ext cx="2220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carrot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https://media.baamboozle.com/uploads/images/157688/1606652298_399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351026" y="2336800"/>
            <a:ext cx="9844643" cy="2226954"/>
            <a:chOff x="4111159" y="4021444"/>
            <a:chExt cx="9844643" cy="222695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111159" y="4021444"/>
              <a:ext cx="9844643" cy="208916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 descr="1606652298_39910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32892" y="4269681"/>
              <a:ext cx="2737908" cy="1654339"/>
            </a:xfrm>
            <a:prstGeom prst="rect">
              <a:avLst/>
            </a:prstGeom>
          </p:spPr>
        </p:pic>
        <p:pic>
          <p:nvPicPr>
            <p:cNvPr id="17" name="Рисунок 16" descr="1673553005_gas-kvas-com-p-detskii-risunok-tsvetok-roza-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99862">
              <a:off x="8031743" y="4097865"/>
              <a:ext cx="2111323" cy="2150533"/>
            </a:xfrm>
            <a:prstGeom prst="rect">
              <a:avLst/>
            </a:prstGeom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/>
            <a:srcRect l="45633" t="33740" r="46223" b="62886"/>
            <a:stretch>
              <a:fillRect/>
            </a:stretch>
          </p:blipFill>
          <p:spPr bwMode="auto">
            <a:xfrm>
              <a:off x="9990667" y="4250267"/>
              <a:ext cx="837702" cy="49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Прямоугольник 18"/>
            <p:cNvSpPr/>
            <p:nvPr/>
          </p:nvSpPr>
          <p:spPr>
            <a:xfrm>
              <a:off x="11302355" y="4254268"/>
              <a:ext cx="61106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</a:rPr>
                <a:t>t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95843" y="0"/>
            <a:ext cx="17249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Jeopardy</a:t>
            </a:r>
            <a:endParaRPr lang="ru-RU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8858" y="467102"/>
            <a:ext cx="2810936" cy="8490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school</a:t>
            </a:r>
            <a:endParaRPr lang="ru-RU" sz="4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5412" y="1414157"/>
            <a:ext cx="2810936" cy="8490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my family</a:t>
            </a:r>
            <a:endParaRPr lang="ru-RU" sz="4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0243" y="2391271"/>
            <a:ext cx="2810936" cy="8490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food</a:t>
            </a:r>
            <a:endParaRPr lang="ru-RU" sz="4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8520" y="3327441"/>
            <a:ext cx="2810936" cy="8490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animals</a:t>
            </a:r>
            <a:endParaRPr lang="ru-RU" sz="4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6797" y="4304555"/>
            <a:ext cx="2810936" cy="8490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grammar</a:t>
            </a:r>
            <a:endParaRPr lang="ru-RU" sz="4800" b="1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216044" y="467102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5194457" y="467102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6184593" y="467102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7174729" y="467102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8153142" y="467102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17" name="Скругленный прямоугольник 16">
            <a:hlinkClick r:id="rId8" action="ppaction://hlinksldjump"/>
          </p:cNvPr>
          <p:cNvSpPr/>
          <p:nvPr/>
        </p:nvSpPr>
        <p:spPr>
          <a:xfrm>
            <a:off x="9143278" y="456217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18" name="Скругленный прямоугольник 17">
            <a:hlinkClick r:id="rId9" action="ppaction://hlinksldjump"/>
          </p:cNvPr>
          <p:cNvSpPr/>
          <p:nvPr/>
        </p:nvSpPr>
        <p:spPr>
          <a:xfrm>
            <a:off x="10145137" y="456216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20" name="Скругленный прямоугольник 19">
            <a:hlinkClick r:id="rId10" action="ppaction://hlinksldjump"/>
          </p:cNvPr>
          <p:cNvSpPr/>
          <p:nvPr/>
        </p:nvSpPr>
        <p:spPr>
          <a:xfrm>
            <a:off x="4216044" y="1449412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1" name="Скругленный прямоугольник 20">
            <a:hlinkClick r:id="rId11" action="ppaction://hlinksldjump"/>
          </p:cNvPr>
          <p:cNvSpPr/>
          <p:nvPr/>
        </p:nvSpPr>
        <p:spPr>
          <a:xfrm>
            <a:off x="5194457" y="1449412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2" name="Скругленный прямоугольник 21">
            <a:hlinkClick r:id="rId12" action="ppaction://hlinksldjump"/>
          </p:cNvPr>
          <p:cNvSpPr/>
          <p:nvPr/>
        </p:nvSpPr>
        <p:spPr>
          <a:xfrm>
            <a:off x="6184593" y="1449412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3" name="Скругленный прямоугольник 22">
            <a:hlinkClick r:id="rId13" action="ppaction://hlinksldjump"/>
          </p:cNvPr>
          <p:cNvSpPr/>
          <p:nvPr/>
        </p:nvSpPr>
        <p:spPr>
          <a:xfrm>
            <a:off x="7174729" y="1449412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24" name="Скругленный прямоугольник 23">
            <a:hlinkClick r:id="rId14" action="ppaction://hlinksldjump"/>
          </p:cNvPr>
          <p:cNvSpPr/>
          <p:nvPr/>
        </p:nvSpPr>
        <p:spPr>
          <a:xfrm>
            <a:off x="8153142" y="1449412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5" name="Скругленный прямоугольник 24">
            <a:hlinkClick r:id="rId15" action="ppaction://hlinksldjump"/>
          </p:cNvPr>
          <p:cNvSpPr/>
          <p:nvPr/>
        </p:nvSpPr>
        <p:spPr>
          <a:xfrm>
            <a:off x="9143278" y="1438527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26" name="Скругленный прямоугольник 25">
            <a:hlinkClick r:id="rId16" action="ppaction://hlinksldjump"/>
          </p:cNvPr>
          <p:cNvSpPr/>
          <p:nvPr/>
        </p:nvSpPr>
        <p:spPr>
          <a:xfrm>
            <a:off x="10145137" y="1438526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27" name="Скругленный прямоугольник 26">
            <a:hlinkClick r:id="rId17" action="ppaction://hlinksldjump"/>
          </p:cNvPr>
          <p:cNvSpPr/>
          <p:nvPr/>
        </p:nvSpPr>
        <p:spPr>
          <a:xfrm>
            <a:off x="4216044" y="2426526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8" name="Скругленный прямоугольник 27">
            <a:hlinkClick r:id="rId18" action="ppaction://hlinksldjump"/>
          </p:cNvPr>
          <p:cNvSpPr/>
          <p:nvPr/>
        </p:nvSpPr>
        <p:spPr>
          <a:xfrm>
            <a:off x="5194457" y="2426526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9" name="Скругленный прямоугольник 28">
            <a:hlinkClick r:id="rId19" action="ppaction://hlinksldjump"/>
          </p:cNvPr>
          <p:cNvSpPr/>
          <p:nvPr/>
        </p:nvSpPr>
        <p:spPr>
          <a:xfrm>
            <a:off x="6184593" y="2426526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0" name="Скругленный прямоугольник 29">
            <a:hlinkClick r:id="rId20" action="ppaction://hlinksldjump"/>
          </p:cNvPr>
          <p:cNvSpPr/>
          <p:nvPr/>
        </p:nvSpPr>
        <p:spPr>
          <a:xfrm>
            <a:off x="7174729" y="2426526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1" name="Скругленный прямоугольник 30">
            <a:hlinkClick r:id="rId21" action="ppaction://hlinksldjump"/>
          </p:cNvPr>
          <p:cNvSpPr/>
          <p:nvPr/>
        </p:nvSpPr>
        <p:spPr>
          <a:xfrm>
            <a:off x="8153142" y="2426526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32" name="Скругленный прямоугольник 31">
            <a:hlinkClick r:id="rId22" action="ppaction://hlinksldjump"/>
          </p:cNvPr>
          <p:cNvSpPr/>
          <p:nvPr/>
        </p:nvSpPr>
        <p:spPr>
          <a:xfrm>
            <a:off x="9143278" y="2415641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33" name="Скругленный прямоугольник 32">
            <a:hlinkClick r:id="rId23" action="ppaction://hlinksldjump"/>
          </p:cNvPr>
          <p:cNvSpPr/>
          <p:nvPr/>
        </p:nvSpPr>
        <p:spPr>
          <a:xfrm>
            <a:off x="10145137" y="2415640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34" name="Скругленный прямоугольник 33">
            <a:hlinkClick r:id="rId24" action="ppaction://hlinksldjump"/>
          </p:cNvPr>
          <p:cNvSpPr/>
          <p:nvPr/>
        </p:nvSpPr>
        <p:spPr>
          <a:xfrm>
            <a:off x="4216044" y="3362696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35" name="Скругленный прямоугольник 34">
            <a:hlinkClick r:id="rId25" action="ppaction://hlinksldjump"/>
          </p:cNvPr>
          <p:cNvSpPr/>
          <p:nvPr/>
        </p:nvSpPr>
        <p:spPr>
          <a:xfrm>
            <a:off x="5194457" y="3362696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36" name="Скругленный прямоугольник 35">
            <a:hlinkClick r:id="rId26" action="ppaction://hlinksldjump"/>
          </p:cNvPr>
          <p:cNvSpPr/>
          <p:nvPr/>
        </p:nvSpPr>
        <p:spPr>
          <a:xfrm>
            <a:off x="6184593" y="3362696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7" name="Скругленный прямоугольник 36">
            <a:hlinkClick r:id="rId27" action="ppaction://hlinksldjump"/>
          </p:cNvPr>
          <p:cNvSpPr/>
          <p:nvPr/>
        </p:nvSpPr>
        <p:spPr>
          <a:xfrm>
            <a:off x="7174729" y="3362696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8" name="Скругленный прямоугольник 37">
            <a:hlinkClick r:id="rId28" action="ppaction://hlinksldjump"/>
          </p:cNvPr>
          <p:cNvSpPr/>
          <p:nvPr/>
        </p:nvSpPr>
        <p:spPr>
          <a:xfrm>
            <a:off x="8153142" y="3362696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39" name="Скругленный прямоугольник 38">
            <a:hlinkClick r:id="rId29" action="ppaction://hlinksldjump"/>
          </p:cNvPr>
          <p:cNvSpPr/>
          <p:nvPr/>
        </p:nvSpPr>
        <p:spPr>
          <a:xfrm>
            <a:off x="9143278" y="3351811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40" name="Скругленный прямоугольник 39">
            <a:hlinkClick r:id="rId30" action="ppaction://hlinksldjump"/>
          </p:cNvPr>
          <p:cNvSpPr/>
          <p:nvPr/>
        </p:nvSpPr>
        <p:spPr>
          <a:xfrm>
            <a:off x="10145137" y="3351810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41" name="Скругленный прямоугольник 40">
            <a:hlinkClick r:id="rId31" action="ppaction://hlinksldjump"/>
          </p:cNvPr>
          <p:cNvSpPr/>
          <p:nvPr/>
        </p:nvSpPr>
        <p:spPr>
          <a:xfrm>
            <a:off x="4216044" y="4316977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42" name="Скругленный прямоугольник 41">
            <a:hlinkClick r:id="rId32" action="ppaction://hlinksldjump"/>
          </p:cNvPr>
          <p:cNvSpPr/>
          <p:nvPr/>
        </p:nvSpPr>
        <p:spPr>
          <a:xfrm>
            <a:off x="5194457" y="4316977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43" name="Скругленный прямоугольник 42">
            <a:hlinkClick r:id="rId33" action="ppaction://hlinksldjump"/>
          </p:cNvPr>
          <p:cNvSpPr/>
          <p:nvPr/>
        </p:nvSpPr>
        <p:spPr>
          <a:xfrm>
            <a:off x="6184593" y="4316977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44" name="Скругленный прямоугольник 43">
            <a:hlinkClick r:id="rId34" action="ppaction://hlinksldjump"/>
          </p:cNvPr>
          <p:cNvSpPr/>
          <p:nvPr/>
        </p:nvSpPr>
        <p:spPr>
          <a:xfrm>
            <a:off x="7174729" y="4316977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45" name="Скругленный прямоугольник 44">
            <a:hlinkClick r:id="rId35" action="ppaction://hlinksldjump"/>
          </p:cNvPr>
          <p:cNvSpPr/>
          <p:nvPr/>
        </p:nvSpPr>
        <p:spPr>
          <a:xfrm>
            <a:off x="8153142" y="4316977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46" name="Скругленный прямоугольник 45">
            <a:hlinkClick r:id="rId36" action="ppaction://hlinksldjump"/>
          </p:cNvPr>
          <p:cNvSpPr/>
          <p:nvPr/>
        </p:nvSpPr>
        <p:spPr>
          <a:xfrm>
            <a:off x="9143278" y="4306092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47" name="Скругленный прямоугольник 46">
            <a:hlinkClick r:id="rId37" action="ppaction://hlinksldjump"/>
          </p:cNvPr>
          <p:cNvSpPr/>
          <p:nvPr/>
        </p:nvSpPr>
        <p:spPr>
          <a:xfrm>
            <a:off x="10145137" y="4306091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70137" y="5281670"/>
            <a:ext cx="1736597" cy="633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Team </a:t>
            </a: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110925" y="5989385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507794" y="5301627"/>
            <a:ext cx="1736597" cy="633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Team </a:t>
            </a:r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3040709" y="5977662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444980" y="5330221"/>
            <a:ext cx="1736597" cy="633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Team </a:t>
            </a:r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492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378101" y="5330221"/>
            <a:ext cx="1736597" cy="633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Team </a:t>
            </a:r>
            <a:r>
              <a:rPr lang="en-US" sz="2800" b="1" dirty="0" smtClean="0"/>
              <a:t>4</a:t>
            </a:r>
            <a:endParaRPr lang="ru-RU" sz="2800" b="1" dirty="0"/>
          </a:p>
        </p:txBody>
      </p:sp>
      <p:sp>
        <p:nvSpPr>
          <p:cNvPr id="133" name="Овал 132"/>
          <p:cNvSpPr>
            <a:spLocks/>
          </p:cNvSpPr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>
            <a:spLocks/>
          </p:cNvSpPr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35" name="Овал 134"/>
          <p:cNvSpPr>
            <a:spLocks/>
          </p:cNvSpPr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36" name="Овал 135"/>
          <p:cNvSpPr>
            <a:spLocks/>
          </p:cNvSpPr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37" name="Овал 136"/>
          <p:cNvSpPr>
            <a:spLocks/>
          </p:cNvSpPr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38" name="Овал 137"/>
          <p:cNvSpPr>
            <a:spLocks/>
          </p:cNvSpPr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39" name="Овал 138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40" name="Овал 139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41" name="Овал 140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42" name="Овал 141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43" name="Овал 142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44" name="Овал 143"/>
          <p:cNvSpPr>
            <a:spLocks/>
          </p:cNvSpPr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45" name="Овал 144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46" name="Овал 145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47" name="Овал 146"/>
          <p:cNvSpPr>
            <a:spLocks/>
          </p:cNvSpPr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48" name="Овал 147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49" name="Овал 148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50" name="Овал 149"/>
          <p:cNvSpPr>
            <a:spLocks/>
          </p:cNvSpPr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51" name="Овал 150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52" name="Овал 151"/>
          <p:cNvSpPr>
            <a:spLocks/>
          </p:cNvSpPr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53" name="Овал 152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54" name="Овал 153"/>
          <p:cNvSpPr>
            <a:spLocks/>
          </p:cNvSpPr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55" name="Овал 154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56" name="Овал 155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57" name="Овал 156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58" name="Овал 157"/>
          <p:cNvSpPr/>
          <p:nvPr/>
        </p:nvSpPr>
        <p:spPr>
          <a:xfrm>
            <a:off x="6907756" y="6001108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81" name="Скругленный прямоугольник 180">
            <a:hlinkClick r:id="rId38" action="ppaction://hlinksldjump"/>
          </p:cNvPr>
          <p:cNvSpPr/>
          <p:nvPr/>
        </p:nvSpPr>
        <p:spPr>
          <a:xfrm>
            <a:off x="11110337" y="439283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8</a:t>
            </a:r>
            <a:endParaRPr lang="ru-RU" sz="5400" dirty="0"/>
          </a:p>
        </p:txBody>
      </p:sp>
      <p:sp>
        <p:nvSpPr>
          <p:cNvPr id="182" name="Скругленный прямоугольник 181">
            <a:hlinkClick r:id="rId39" action="ppaction://hlinksldjump"/>
          </p:cNvPr>
          <p:cNvSpPr/>
          <p:nvPr/>
        </p:nvSpPr>
        <p:spPr>
          <a:xfrm>
            <a:off x="11110337" y="1421593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8</a:t>
            </a:r>
            <a:endParaRPr lang="ru-RU" sz="5400" dirty="0"/>
          </a:p>
        </p:txBody>
      </p:sp>
      <p:sp>
        <p:nvSpPr>
          <p:cNvPr id="183" name="Скругленный прямоугольник 182">
            <a:hlinkClick r:id="rId40" action="ppaction://hlinksldjump"/>
          </p:cNvPr>
          <p:cNvSpPr/>
          <p:nvPr/>
        </p:nvSpPr>
        <p:spPr>
          <a:xfrm>
            <a:off x="11110337" y="2398707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8</a:t>
            </a:r>
            <a:endParaRPr lang="ru-RU" sz="5400" dirty="0"/>
          </a:p>
        </p:txBody>
      </p:sp>
      <p:sp>
        <p:nvSpPr>
          <p:cNvPr id="184" name="Скругленный прямоугольник 183">
            <a:hlinkClick r:id="rId41" action="ppaction://hlinksldjump"/>
          </p:cNvPr>
          <p:cNvSpPr/>
          <p:nvPr/>
        </p:nvSpPr>
        <p:spPr>
          <a:xfrm>
            <a:off x="11110337" y="3334877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8</a:t>
            </a:r>
            <a:endParaRPr lang="ru-RU" sz="5400" dirty="0"/>
          </a:p>
        </p:txBody>
      </p:sp>
      <p:sp>
        <p:nvSpPr>
          <p:cNvPr id="185" name="Скругленный прямоугольник 184">
            <a:hlinkClick r:id="rId42" action="ppaction://hlinksldjump"/>
          </p:cNvPr>
          <p:cNvSpPr/>
          <p:nvPr/>
        </p:nvSpPr>
        <p:spPr>
          <a:xfrm>
            <a:off x="11110337" y="4289158"/>
            <a:ext cx="870858" cy="859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8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1" fill="hold">
                      <p:stCondLst>
                        <p:cond delay="indefinite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6" fill="hold">
                      <p:stCondLst>
                        <p:cond delay="indefinite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6" fill="hold">
                      <p:stCondLst>
                        <p:cond delay="indefinite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5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3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765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6" fill="hold">
                      <p:stCondLst>
                        <p:cond delay="0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7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8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>
                      <p:stCondLst>
                        <p:cond delay="0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3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84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5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6" y="5707038"/>
            <a:ext cx="2745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cheese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351026" y="2286000"/>
            <a:ext cx="9844643" cy="2139968"/>
            <a:chOff x="1351026" y="2286000"/>
            <a:chExt cx="9844643" cy="213996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51026" y="2336800"/>
              <a:ext cx="9844643" cy="208916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47782" b="63178"/>
            <a:stretch>
              <a:fillRect/>
            </a:stretch>
          </p:blipFill>
          <p:spPr bwMode="auto">
            <a:xfrm>
              <a:off x="4114800" y="2633357"/>
              <a:ext cx="677333" cy="44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Рисунок 18" descr="TB2aOE3XNPI8KJjSspfXXcCFXXa_!!194717539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434" t="5594" r="22727" b="6294"/>
            <a:stretch>
              <a:fillRect/>
            </a:stretch>
          </p:blipFill>
          <p:spPr>
            <a:xfrm>
              <a:off x="2573866" y="2286000"/>
              <a:ext cx="1473200" cy="2133600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4792132" y="2650290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Прямоугольник 20"/>
            <p:cNvSpPr/>
            <p:nvPr/>
          </p:nvSpPr>
          <p:spPr>
            <a:xfrm>
              <a:off x="8737601" y="2692399"/>
              <a:ext cx="135466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</a:rPr>
                <a:t>se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endParaRPr>
            </a:p>
          </p:txBody>
        </p:sp>
        <p:pic>
          <p:nvPicPr>
            <p:cNvPr id="49154" name="Picture 2" descr="https://assets.ldscdn.org/74/4c/744c338e203f5d4255940623aad5ea91ecdf9bc4/pair_of_feet.jpe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9841" y="2696633"/>
              <a:ext cx="1905000" cy="1514475"/>
            </a:xfrm>
            <a:prstGeom prst="rect">
              <a:avLst/>
            </a:prstGeom>
            <a:noFill/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5841999" y="2684157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7518398" y="2633357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TextBox 24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6" y="5707038"/>
            <a:ext cx="167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cake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351026" y="2336800"/>
            <a:ext cx="9844643" cy="2089168"/>
            <a:chOff x="1351026" y="2336800"/>
            <a:chExt cx="9844643" cy="208916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51026" y="2336800"/>
              <a:ext cx="9844643" cy="208916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9" name="Рисунок 18" descr="1647331283_42-kartinkin-net-p-kot-kartinki-risunki-47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1984" y="2382666"/>
              <a:ext cx="2121483" cy="1978514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3979338" y="2548690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4944537" y="2768823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5232404" y="2751889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5571070" y="2768823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106" name="Picture 2" descr="http://static.tildacdn.com/tild3238-3338-4561-a265-656361306565/3155_150107524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0587" t="8855" r="18048" b="9927"/>
            <a:stretch>
              <a:fillRect/>
            </a:stretch>
          </p:blipFill>
          <p:spPr bwMode="auto">
            <a:xfrm>
              <a:off x="5994409" y="2530039"/>
              <a:ext cx="1286933" cy="1703295"/>
            </a:xfrm>
            <a:prstGeom prst="rect">
              <a:avLst/>
            </a:prstGeom>
            <a:noFill/>
          </p:spPr>
        </p:pic>
        <p:sp>
          <p:nvSpPr>
            <p:cNvPr id="24" name="Прямоугольник 23"/>
            <p:cNvSpPr/>
            <p:nvPr/>
          </p:nvSpPr>
          <p:spPr>
            <a:xfrm>
              <a:off x="7627822" y="2577869"/>
              <a:ext cx="80502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</a:rPr>
                <a:t>e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3320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chocolate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351026" y="2302934"/>
            <a:ext cx="9844643" cy="2123034"/>
            <a:chOff x="1351026" y="2302934"/>
            <a:chExt cx="9844643" cy="212303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51026" y="2336800"/>
              <a:ext cx="9844643" cy="208916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4097882" y="2633357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5926651" y="2768823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6163719" y="2751889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Прямоугольник 23"/>
            <p:cNvSpPr/>
            <p:nvPr/>
          </p:nvSpPr>
          <p:spPr>
            <a:xfrm>
              <a:off x="9219555" y="2577869"/>
              <a:ext cx="14318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</a:rPr>
                <a:t>10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endParaRPr>
            </a:p>
          </p:txBody>
        </p:sp>
        <p:pic>
          <p:nvPicPr>
            <p:cNvPr id="16" name="Рисунок 15" descr="TB2aOE3XNPI8KJjSspfXXcCFXXa_!!194717539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04" t="8861" r="26266" b="4430"/>
            <a:stretch>
              <a:fillRect/>
            </a:stretch>
          </p:blipFill>
          <p:spPr>
            <a:xfrm>
              <a:off x="1913475" y="2319867"/>
              <a:ext cx="1270000" cy="2023139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3157429" y="2967335"/>
              <a:ext cx="12426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</a:rPr>
                <a:t>a=o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endParaRPr>
            </a:p>
          </p:txBody>
        </p:sp>
        <p:pic>
          <p:nvPicPr>
            <p:cNvPr id="18" name="Рисунок 17" descr="3c92beb618dde76a5715fd33c0c5acae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000" t="3094" r="36222" b="2821"/>
            <a:stretch>
              <a:fillRect/>
            </a:stretch>
          </p:blipFill>
          <p:spPr>
            <a:xfrm>
              <a:off x="5118357" y="2302934"/>
              <a:ext cx="769138" cy="2116666"/>
            </a:xfrm>
            <a:prstGeom prst="rect">
              <a:avLst/>
            </a:prstGeom>
          </p:spPr>
        </p:pic>
        <p:pic>
          <p:nvPicPr>
            <p:cNvPr id="25" name="Рисунок 24" descr="pngtree-blue-table-lamp-decoration-illustration-image_1381631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l="20278" t="5139" r="21944"/>
            <a:stretch>
              <a:fillRect/>
            </a:stretch>
          </p:blipFill>
          <p:spPr>
            <a:xfrm>
              <a:off x="7061200" y="2336800"/>
              <a:ext cx="1202266" cy="1973914"/>
            </a:xfrm>
            <a:prstGeom prst="rect">
              <a:avLst/>
            </a:prstGeom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8246517" y="2633356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8483585" y="2616422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10498682" y="2734957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TextBox 29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1351026" y="2336800"/>
            <a:ext cx="9844643" cy="2089168"/>
            <a:chOff x="1351026" y="2336800"/>
            <a:chExt cx="9844643" cy="208916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51026" y="2336800"/>
              <a:ext cx="9844643" cy="208916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3962418" y="2633357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Прямоугольник 16"/>
            <p:cNvSpPr/>
            <p:nvPr/>
          </p:nvSpPr>
          <p:spPr>
            <a:xfrm>
              <a:off x="5037011" y="2662536"/>
              <a:ext cx="14318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</a:rPr>
                <a:t>10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157429" y="2967335"/>
              <a:ext cx="10406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</a:rPr>
                <a:t>i</a:t>
              </a:r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</a:rPr>
                <a:t>=a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endParaRPr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6316138" y="2819624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010" name="Picture 2" descr="https://mdou77.edu.yar.ru/detskijjbassejjnvzroslejjka-2b3239b3e1f9888d43ef078503a4bd1b_w300_h200.pn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18667" b="29778"/>
            <a:stretch>
              <a:fillRect/>
            </a:stretch>
          </p:blipFill>
          <p:spPr bwMode="auto">
            <a:xfrm>
              <a:off x="1442508" y="2810933"/>
              <a:ext cx="1905000" cy="982134"/>
            </a:xfrm>
            <a:prstGeom prst="rect">
              <a:avLst/>
            </a:prstGeom>
            <a:noFill/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1354682" y="2548690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Прямоугольник 25"/>
            <p:cNvSpPr/>
            <p:nvPr/>
          </p:nvSpPr>
          <p:spPr>
            <a:xfrm>
              <a:off x="7441544" y="2459335"/>
              <a:ext cx="62228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</a:rPr>
                <a:t>r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213446" y="5707038"/>
            <a:ext cx="2237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water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3320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potato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1351026" y="2336800"/>
            <a:ext cx="9844643" cy="2089168"/>
            <a:chOff x="1351026" y="2336800"/>
            <a:chExt cx="9844643" cy="208916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51026" y="2336800"/>
              <a:ext cx="9844643" cy="208916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965551" y="2611736"/>
              <a:ext cx="84670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</a:rPr>
                <a:t>o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endParaRPr>
            </a:p>
          </p:txBody>
        </p:sp>
        <p:pic>
          <p:nvPicPr>
            <p:cNvPr id="38" name="Рисунок 37" descr="1647331283_42-kartinkin-net-p-kot-kartinki-risunki-47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72114" y="2421098"/>
              <a:ext cx="2070286" cy="1930767"/>
            </a:xfrm>
            <a:prstGeom prst="rect">
              <a:avLst/>
            </a:prstGeom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6925749" y="2667224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Рисунок 39" descr="1642330776_4-papik-pro-p-noga-klipart-4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87156" y="2540000"/>
              <a:ext cx="2415241" cy="1710796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3259019" y="2628669"/>
              <a:ext cx="84510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</a:rPr>
                <a:t>p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endParaRPr>
            </a:p>
          </p:txBody>
        </p:sp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4334948" y="2582558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4588949" y="2616424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5" name="TextBox 44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3320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lemonade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1351026" y="2336800"/>
            <a:ext cx="9844643" cy="2097087"/>
            <a:chOff x="1351026" y="2336800"/>
            <a:chExt cx="9844643" cy="209708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51026" y="2336800"/>
              <a:ext cx="9844643" cy="208916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3539083" y="2599490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Прямоугольник 23"/>
            <p:cNvSpPr/>
            <p:nvPr/>
          </p:nvSpPr>
          <p:spPr>
            <a:xfrm>
              <a:off x="7069021" y="2560936"/>
              <a:ext cx="79220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</a:rPr>
                <a:t>a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55829" y="2967335"/>
              <a:ext cx="12186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</a:rPr>
                <a:t>a=e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endParaRPr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10566414" y="2497891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Рисунок 32" descr="pngtree-blue-table-lamp-decoration-illustration-image_138163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l="20278" t="5139" r="21944"/>
            <a:stretch>
              <a:fillRect/>
            </a:stretch>
          </p:blipFill>
          <p:spPr>
            <a:xfrm>
              <a:off x="1828800" y="2404532"/>
              <a:ext cx="1202266" cy="1973914"/>
            </a:xfrm>
            <a:prstGeom prst="rect">
              <a:avLst/>
            </a:prstGeom>
          </p:spPr>
        </p:pic>
        <p:pic>
          <p:nvPicPr>
            <p:cNvPr id="23" name="Рисунок 22" descr="1638309229_23759_url.jpe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07467" y="2434834"/>
              <a:ext cx="2172229" cy="1999053"/>
            </a:xfrm>
            <a:prstGeom prst="rect">
              <a:avLst/>
            </a:prstGeom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10329342" y="2497895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Рисунок 31" descr="aef37a140fc2293522896eadb286d19e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t="23704" b="24691"/>
            <a:stretch>
              <a:fillRect/>
            </a:stretch>
          </p:blipFill>
          <p:spPr>
            <a:xfrm>
              <a:off x="7803712" y="2861734"/>
              <a:ext cx="2821953" cy="1456267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3320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chicken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1367959" y="2286000"/>
            <a:ext cx="9844643" cy="2141673"/>
            <a:chOff x="1351026" y="2286000"/>
            <a:chExt cx="9844643" cy="214167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51026" y="2336800"/>
              <a:ext cx="9844643" cy="208916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3217356" y="2599490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Прямоугольник 23"/>
            <p:cNvSpPr/>
            <p:nvPr/>
          </p:nvSpPr>
          <p:spPr>
            <a:xfrm>
              <a:off x="4325829" y="2476270"/>
              <a:ext cx="48763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</a:rPr>
                <a:t>i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endParaRPr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8822292" y="2480957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Рисунок 15" descr="ruchki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76956" y="2286000"/>
              <a:ext cx="1421721" cy="2128519"/>
            </a:xfrm>
            <a:prstGeom prst="rect">
              <a:avLst/>
            </a:prstGeom>
          </p:spPr>
        </p:pic>
        <p:pic>
          <p:nvPicPr>
            <p:cNvPr id="18" name="Рисунок 17" descr="13-138011_ketchup-clipart-splat-paint-splatter-clipart-black-an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4677" y="2641601"/>
              <a:ext cx="1997752" cy="1498314"/>
            </a:xfrm>
            <a:prstGeom prst="rect">
              <a:avLst/>
            </a:prstGeom>
          </p:spPr>
        </p:pic>
        <p:pic>
          <p:nvPicPr>
            <p:cNvPr id="19" name="Рисунок 18" descr="TB2aOE3XNPI8KJjSspfXXcCFXXa_!!194717539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04" t="8861" r="26266" b="4430"/>
            <a:stretch>
              <a:fillRect/>
            </a:stretch>
          </p:blipFill>
          <p:spPr>
            <a:xfrm>
              <a:off x="1913475" y="2404534"/>
              <a:ext cx="1270000" cy="2023139"/>
            </a:xfrm>
            <a:prstGeom prst="rect">
              <a:avLst/>
            </a:prstGeom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5334024" y="2650291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5113890" y="2650292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3" t="33740" r="50581" b="63295"/>
            <a:stretch>
              <a:fillRect/>
            </a:stretch>
          </p:blipFill>
          <p:spPr bwMode="auto">
            <a:xfrm>
              <a:off x="3488290" y="2599490"/>
              <a:ext cx="389467" cy="43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TextBox 26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What’s this?</a:t>
            </a:r>
            <a:endParaRPr lang="ru-RU" sz="4800" b="1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633" t="33740" r="50581" b="63295"/>
          <a:stretch>
            <a:fillRect/>
          </a:stretch>
        </p:blipFill>
        <p:spPr bwMode="auto">
          <a:xfrm>
            <a:off x="5571092" y="2633357"/>
            <a:ext cx="389467" cy="43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43958" y="1219201"/>
            <a:ext cx="6878472" cy="421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has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spider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60891" y="1236134"/>
            <a:ext cx="6878472" cy="4216400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has got 8 legs, but it hasn’t got a tail. It can be black, brown, yellow, red. It can crawl, but it can’t swim.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Who’s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041699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43958" y="1219201"/>
            <a:ext cx="6878472" cy="421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parrot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60891" y="1236134"/>
            <a:ext cx="6878472" cy="4216400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has got a long tail, but it hasn’t got any teeth. It can be blue, brown, yellow, red, green. It can fly, but it can’t swim. It can talk too.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Who’s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041699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43958" y="1219201"/>
            <a:ext cx="6878472" cy="421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seahorse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4031" y="1185334"/>
            <a:ext cx="6878472" cy="4216400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has got a long tail, but it hasn’t got legs. It looks like a horse. But it can’t run, it can swim.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Who’s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041699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What’s this?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598" y="1376345"/>
            <a:ext cx="5135097" cy="41217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6" y="5707038"/>
            <a:ext cx="188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pen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9175750" y="446024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9175750" y="446024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43958" y="1219201"/>
            <a:ext cx="6878472" cy="421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6" y="5707038"/>
            <a:ext cx="298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crocodile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0092" y="1236134"/>
            <a:ext cx="6878472" cy="4216400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has got a long tail, short legs. It has got a lot of teeth. It is green. It can swim, it can’t jump.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Who’s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041699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93158" y="1219201"/>
            <a:ext cx="6878472" cy="421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tortoise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3165" y="1202267"/>
            <a:ext cx="6878472" cy="4216400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have four legs and a tail.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have no teeth.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can swim and walk.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carry my house around with me.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Who’s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041699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43958" y="1219201"/>
            <a:ext cx="6878472" cy="421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elephant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958" y="1236134"/>
            <a:ext cx="6878472" cy="4216400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has a long nose, big ears and a long tail. It is big. It is grey. It can walk and run.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Who’s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041699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43958" y="1219201"/>
            <a:ext cx="6878472" cy="421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bird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60891" y="1236134"/>
            <a:ext cx="6878472" cy="4216400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has got 2 legs, a tail and 2 wings. It can be black, brown, yellow, red. It can fly and jump, but it can’t swim.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Who’s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041699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43958" y="1219201"/>
            <a:ext cx="6878472" cy="421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cow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920" y="1236134"/>
            <a:ext cx="6878472" cy="4216400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has got a fat body, a big mouth, small ears, a long tail. It can walk and run, but it can’t crawl. It gives us milk.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Who’s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041699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Anna … in the garden.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1492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is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8489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Anna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in the garden.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/>
              <a:t>	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05721" y="300503"/>
            <a:ext cx="276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am/is/are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3806960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We ....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at school now.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are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5697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at school now.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05721" y="300503"/>
            <a:ext cx="276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am/is/are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325605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 … in the bedroom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am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in the bedroom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05721" y="300503"/>
            <a:ext cx="276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am/is/are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3917798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My friends … in the garden.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are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8625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friends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 the garden.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05721" y="300503"/>
            <a:ext cx="276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am/is/are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2869990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She …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at home now.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6" y="5707038"/>
            <a:ext cx="1830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is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1692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home now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05721" y="300503"/>
            <a:ext cx="276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am/is/are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492016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2457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pencil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7598" y="1376345"/>
            <a:ext cx="5135097" cy="41217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9192683" y="295804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9192683" y="295804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2492" y="2016427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… you good at school?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6" y="5707038"/>
            <a:ext cx="1542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are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2491" y="2017788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de-DE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de-DE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de-DE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de-DE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de-DE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05721" y="300503"/>
            <a:ext cx="276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am/is/are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056308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There … a table in the kitchen.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1136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is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2491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There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 table in the kitchen.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05721" y="300503"/>
            <a:ext cx="276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am/is/are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663123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There  … four chairs at the table.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6" y="5707038"/>
            <a:ext cx="89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are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2491" y="1999494"/>
            <a:ext cx="6878472" cy="3084394"/>
          </a:xfrm>
          <a:prstGeom prst="rect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There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four chairs at the table.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80550" y="331787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05721" y="300503"/>
            <a:ext cx="276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am/is/are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663123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4533" y="0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Ссылки: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4939" y="470761"/>
            <a:ext cx="1148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Шаблон игры «Своя игра» </a:t>
            </a:r>
            <a:r>
              <a:rPr lang="ru-RU" dirty="0" err="1"/>
              <a:t>Аствацатурова</a:t>
            </a:r>
            <a:r>
              <a:rPr lang="ru-RU" dirty="0"/>
              <a:t>  Г.О. , </a:t>
            </a:r>
            <a:r>
              <a:rPr lang="de-DE" dirty="0" smtClean="0">
                <a:hlinkClick r:id="rId2"/>
              </a:rPr>
              <a:t>http://didaktor.ru/kak-polzovatsya-shablonom-viktoriny-svoya-igra/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Шаблон презентации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Пасечник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Елены  Аркадьевны,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учитель истории,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МБОУ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«СОШ№6» г.Братска Иркутской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обл</a:t>
            </a:r>
            <a:endParaRPr lang="ru-RU" dirty="0"/>
          </a:p>
          <a:p>
            <a:r>
              <a:rPr lang="ru-RU" u="sng" dirty="0">
                <a:hlinkClick r:id="rId3"/>
              </a:rPr>
              <a:t>https://</a:t>
            </a:r>
            <a:r>
              <a:rPr lang="ru-RU" u="sng" dirty="0" smtClean="0">
                <a:hlinkClick r:id="rId3"/>
              </a:rPr>
              <a:t>easyen.ru/load/shablony_prezentacij/istorija_obshhestvoznanie/anglija/516-1-0-42220</a:t>
            </a:r>
            <a:r>
              <a:rPr lang="en-US" u="sng" dirty="0" smtClean="0"/>
              <a:t> </a:t>
            </a:r>
            <a:r>
              <a:rPr lang="ru-RU" u="sng" dirty="0" smtClean="0">
                <a:hlinkClick r:id="rId4"/>
              </a:rPr>
              <a:t>https://media.baamboozle.com/uploads/images/157688/1606652298_39910</a:t>
            </a:r>
            <a:r>
              <a:rPr lang="ru-RU" dirty="0" smtClean="0"/>
              <a:t> машина</a:t>
            </a:r>
          </a:p>
          <a:p>
            <a:r>
              <a:rPr lang="ru-RU" u="sng" dirty="0" smtClean="0">
                <a:hlinkClick r:id="rId5"/>
              </a:rPr>
              <a:t>https://gas-kvas.com/uploads/posts/2023-01/1673553005_gas-kvas-com-p-detskii-risunok-tsvetok-roza-1.jpg</a:t>
            </a:r>
            <a:r>
              <a:rPr lang="ru-RU" dirty="0" smtClean="0"/>
              <a:t> роза</a:t>
            </a:r>
          </a:p>
          <a:p>
            <a:r>
              <a:rPr lang="ru-RU" u="sng" dirty="0" smtClean="0">
                <a:hlinkClick r:id="rId6"/>
              </a:rPr>
              <a:t>https://gd3.alicdn.com/imgextra/i3/194717539/TB2aOE3XNPI8KJjSspfXXcCFXXa_!!194717539.jpg</a:t>
            </a:r>
            <a:r>
              <a:rPr lang="ru-RU" u="sng" dirty="0" smtClean="0"/>
              <a:t> </a:t>
            </a:r>
            <a:r>
              <a:rPr lang="ru-RU" dirty="0" smtClean="0"/>
              <a:t>стул</a:t>
            </a:r>
          </a:p>
          <a:p>
            <a:r>
              <a:rPr lang="ru-RU" u="sng" dirty="0" smtClean="0">
                <a:hlinkClick r:id="rId7"/>
              </a:rPr>
              <a:t>https://assets.ldscdn.org/74/4c/744c338e203f5d4255940623aad5ea91ecdf9bc4/pair_of_feet.jpeg</a:t>
            </a:r>
            <a:r>
              <a:rPr lang="ru-RU" u="sng" dirty="0" smtClean="0"/>
              <a:t> </a:t>
            </a:r>
            <a:r>
              <a:rPr lang="ru-RU" dirty="0" smtClean="0"/>
              <a:t>ноги</a:t>
            </a:r>
          </a:p>
          <a:p>
            <a:r>
              <a:rPr lang="ru-RU" u="sng" dirty="0" smtClean="0">
                <a:hlinkClick r:id="rId8"/>
              </a:rPr>
              <a:t>https://kartinkin.net/uploads/posts/2022-03/1647331283_42-kartinkin-net-p-kot-kartinki-risunki-47.jpg</a:t>
            </a:r>
            <a:r>
              <a:rPr lang="ru-RU" u="sng" dirty="0" smtClean="0"/>
              <a:t> </a:t>
            </a:r>
            <a:r>
              <a:rPr lang="ru-RU" dirty="0" smtClean="0"/>
              <a:t>кошка</a:t>
            </a:r>
          </a:p>
          <a:p>
            <a:r>
              <a:rPr lang="ru-RU" u="sng" dirty="0" smtClean="0">
                <a:hlinkClick r:id="rId9"/>
              </a:rPr>
              <a:t>https://www.itsfresh.ru/upload/iblock/3c9/3c92beb618dde76a5715fd33c0c5acae.jpg</a:t>
            </a:r>
            <a:r>
              <a:rPr lang="ru-RU" dirty="0" smtClean="0"/>
              <a:t> кока</a:t>
            </a:r>
          </a:p>
          <a:p>
            <a:r>
              <a:rPr lang="ru-RU" u="sng" dirty="0" smtClean="0">
                <a:hlinkClick r:id="rId10"/>
              </a:rPr>
              <a:t>https://png.pngtree.com/element_our/20190602/ourlarge/pngtree-blue-table-lamp-decoration-illustration-image_1381631.jpg</a:t>
            </a:r>
            <a:r>
              <a:rPr lang="ru-RU" dirty="0" smtClean="0"/>
              <a:t>  лампа</a:t>
            </a:r>
          </a:p>
          <a:p>
            <a:r>
              <a:rPr lang="ru-RU" u="sng" dirty="0" smtClean="0">
                <a:hlinkClick r:id="rId11"/>
              </a:rPr>
              <a:t>https://media.baamboozle.com/uploads/images/11732/1638309229_23759_url.jpeg</a:t>
            </a:r>
            <a:r>
              <a:rPr lang="ru-RU" dirty="0" smtClean="0"/>
              <a:t> мяч на столе</a:t>
            </a:r>
          </a:p>
          <a:p>
            <a:r>
              <a:rPr lang="ru-RU" u="sng" dirty="0" smtClean="0">
                <a:hlinkClick r:id="rId12"/>
              </a:rPr>
              <a:t>https://i.pinimg.com/originals/ae/f3/7a/aef37a140fc2293522896eadb286d19e.jpg</a:t>
            </a:r>
            <a:r>
              <a:rPr lang="ru-RU" dirty="0" smtClean="0"/>
              <a:t> письменный стол</a:t>
            </a:r>
          </a:p>
          <a:p>
            <a:r>
              <a:rPr lang="ru-RU" u="sng" dirty="0" smtClean="0">
                <a:hlinkClick r:id="rId13"/>
              </a:rPr>
              <a:t>https://papik.pro/uploads/posts/2022-01/thumbs/1642330776_4-papik-pro-p-noga-klipart-4.jpg</a:t>
            </a:r>
            <a:r>
              <a:rPr lang="ru-RU" u="sng" dirty="0" smtClean="0"/>
              <a:t> </a:t>
            </a:r>
            <a:r>
              <a:rPr lang="ru-RU" dirty="0" smtClean="0"/>
              <a:t>ступня</a:t>
            </a:r>
            <a:endParaRPr lang="ru-RU" u="sng" dirty="0" smtClean="0"/>
          </a:p>
          <a:p>
            <a:r>
              <a:rPr lang="ru-RU" u="sng" dirty="0" smtClean="0">
                <a:hlinkClick r:id="rId14"/>
              </a:rPr>
              <a:t>https://pickimage.ru/wp-content/uploads/images/detskie/handles/ruchki4.jpg</a:t>
            </a:r>
            <a:r>
              <a:rPr lang="ru-RU" dirty="0" smtClean="0"/>
              <a:t> ручка</a:t>
            </a:r>
          </a:p>
          <a:p>
            <a:r>
              <a:rPr lang="ru-RU" u="sng" dirty="0" smtClean="0">
                <a:hlinkClick r:id="rId15"/>
              </a:rPr>
              <a:t>https://www.pinclipart.com/picdir/big/13-138011_ketchup-clipart-splat-paint-splatter-clipart-black-and.png</a:t>
            </a:r>
            <a:r>
              <a:rPr lang="ru-RU" dirty="0" smtClean="0"/>
              <a:t> чёрный</a:t>
            </a:r>
          </a:p>
          <a:p>
            <a:r>
              <a:rPr lang="ru-RU" u="sng" dirty="0" smtClean="0">
                <a:hlinkClick r:id="rId16"/>
              </a:rPr>
              <a:t>https://botana.biz/prepod/_bloks/pic/jw5c2tb-002.jpg</a:t>
            </a:r>
            <a:r>
              <a:rPr lang="ru-RU" dirty="0" smtClean="0"/>
              <a:t> карандаш</a:t>
            </a:r>
          </a:p>
          <a:p>
            <a:r>
              <a:rPr lang="ru-RU" u="sng" dirty="0" smtClean="0">
                <a:hlinkClick r:id="rId17"/>
              </a:rPr>
              <a:t>https://good-books.ru/image/cache/catalog/5/6/1814-1-800x800.jpg</a:t>
            </a:r>
            <a:r>
              <a:rPr lang="ru-RU" dirty="0" smtClean="0"/>
              <a:t> книга</a:t>
            </a:r>
          </a:p>
          <a:p>
            <a:r>
              <a:rPr lang="de-DE" u="sng" dirty="0" smtClean="0">
                <a:hlinkClick r:id="rId18"/>
              </a:rPr>
              <a:t>https://manera.by/media/img/catalog/hd/yeipxynhr7yg__10.jpg.jpg</a:t>
            </a:r>
            <a:r>
              <a:rPr lang="ru-RU" u="sng" dirty="0" smtClean="0">
                <a:hlinkClick r:id="rId18"/>
              </a:rPr>
              <a:t> </a:t>
            </a:r>
            <a:r>
              <a:rPr lang="ru-RU" dirty="0" smtClean="0"/>
              <a:t>ластик</a:t>
            </a:r>
            <a:r>
              <a:rPr lang="ru-RU" u="sng" dirty="0" smtClean="0">
                <a:hlinkClick r:id="rId18"/>
              </a:rPr>
              <a:t>  </a:t>
            </a:r>
          </a:p>
          <a:p>
            <a:r>
              <a:rPr lang="ru-RU" u="sng" dirty="0" smtClean="0">
                <a:hlinkClick r:id="rId18"/>
              </a:rPr>
              <a:t>https://i.ytimg.com/vi/yoPIjwXe_h0/maxresdefault.jpg</a:t>
            </a:r>
            <a:r>
              <a:rPr lang="ru-RU" dirty="0" smtClean="0"/>
              <a:t> крокодил</a:t>
            </a:r>
          </a:p>
          <a:p>
            <a:r>
              <a:rPr lang="ru-RU" u="sng" dirty="0" smtClean="0">
                <a:hlinkClick r:id="rId19"/>
              </a:rPr>
              <a:t>https://i.pinimg.com/736x/32/43/9e/32439e83e067b7a84df08219e99fdba8.jpg</a:t>
            </a:r>
            <a:r>
              <a:rPr lang="ru-RU" dirty="0" smtClean="0"/>
              <a:t> слон</a:t>
            </a:r>
          </a:p>
          <a:p>
            <a:r>
              <a:rPr lang="ru-RU" u="sng" dirty="0" smtClean="0">
                <a:hlinkClick r:id="rId20"/>
              </a:rPr>
              <a:t>https://img1.liveinternet.ru/images/attach/c/6/93/690/93690013_1244544552_70df9ce53616.jpg</a:t>
            </a:r>
            <a:r>
              <a:rPr lang="en-US" u="sng" dirty="0" smtClean="0"/>
              <a:t> </a:t>
            </a:r>
            <a:r>
              <a:rPr lang="ru-RU" dirty="0" smtClean="0"/>
              <a:t>птица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0567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4533" y="0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Ссылки: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867" y="478135"/>
            <a:ext cx="1117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2"/>
              </a:rPr>
              <a:t>https://p1.zoon.ru/preview/N3Ud4TBY_xrTyy9XdYqXCw/2400x1500x75/1/7/5/original_615770a756fc6f1d2e1fb14c_6268fcbb94c9e0.40724221.jpg</a:t>
            </a:r>
            <a:r>
              <a:rPr lang="ru-RU" dirty="0" smtClean="0"/>
              <a:t>   плавать</a:t>
            </a:r>
            <a:r>
              <a:rPr lang="de-DE" dirty="0" smtClean="0"/>
              <a:t> </a:t>
            </a:r>
            <a:endParaRPr lang="ru-RU" dirty="0" smtClean="0"/>
          </a:p>
          <a:p>
            <a:r>
              <a:rPr lang="de-DE" dirty="0" smtClean="0">
                <a:hlinkClick r:id="rId3"/>
              </a:rPr>
              <a:t>http://static.tildacdn.com/tild3238-3338-4561-a265-656361306565/3155_1501075241.jpg</a:t>
            </a:r>
            <a:r>
              <a:rPr lang="ru-RU" dirty="0" smtClean="0"/>
              <a:t>   молоко  </a:t>
            </a:r>
            <a:r>
              <a:rPr lang="de-DE" dirty="0" smtClean="0">
                <a:hlinkClick r:id="rId4"/>
              </a:rPr>
              <a:t>https://fs02.vseosvita.ua/0200ot2h-196c-940x686.png</a:t>
            </a:r>
            <a:r>
              <a:rPr lang="ru-RU" dirty="0" smtClean="0"/>
              <a:t>  попугай    </a:t>
            </a:r>
            <a:r>
              <a:rPr lang="de-DE" dirty="0" smtClean="0">
                <a:hlinkClick r:id="rId5"/>
              </a:rPr>
              <a:t>https://www.clipartmax.com/png/full/112-1121641_maría-josé-en-imagenes-de-caballito-de-mar-animados.png</a:t>
            </a:r>
            <a:r>
              <a:rPr lang="ru-RU" dirty="0" smtClean="0"/>
              <a:t>     морской конёк    </a:t>
            </a:r>
          </a:p>
          <a:p>
            <a:r>
              <a:rPr lang="ru-RU" dirty="0" smtClean="0"/>
              <a:t> </a:t>
            </a:r>
            <a:r>
              <a:rPr lang="de-DE" dirty="0" smtClean="0">
                <a:hlinkClick r:id="rId6"/>
              </a:rPr>
              <a:t>https://gas-kvas.com/uploads/posts/2023-01/1673458237_gas-kvas-com-p-cherepashka-risunok-detskii-5.jpg</a:t>
            </a:r>
            <a:endParaRPr lang="ru-RU" dirty="0" smtClean="0"/>
          </a:p>
          <a:p>
            <a:r>
              <a:rPr lang="ru-RU" dirty="0" smtClean="0"/>
              <a:t>Черепаха   </a:t>
            </a:r>
          </a:p>
          <a:p>
            <a:r>
              <a:rPr lang="ru-RU" dirty="0" smtClean="0"/>
              <a:t> </a:t>
            </a:r>
            <a:r>
              <a:rPr lang="de-DE" dirty="0" smtClean="0">
                <a:hlinkClick r:id="rId7"/>
              </a:rPr>
              <a:t>https://creazilla-store.fra1.digitaloceanspaces.com/cliparts/9101/cow-clipart-lg.png</a:t>
            </a:r>
            <a:r>
              <a:rPr lang="ru-RU" smtClean="0"/>
              <a:t>  корова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2558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rubber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7598" y="1376345"/>
            <a:ext cx="5135097" cy="41217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9395884" y="346604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9395884" y="346604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07054" y="5707038"/>
            <a:ext cx="196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book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7468" y="1376345"/>
            <a:ext cx="5503332" cy="41217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311217" y="327490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311217" y="327490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05721" y="300503"/>
            <a:ext cx="381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What’s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645521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20778" y="5678421"/>
            <a:ext cx="340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Art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7598" y="1376345"/>
            <a:ext cx="5135097" cy="41217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9395883" y="457182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9412817" y="474115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26265" y="215837"/>
            <a:ext cx="5723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subject is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259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English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7598" y="1376345"/>
            <a:ext cx="5135097" cy="41217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9395884" y="346604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9395884" y="346604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726265" y="215837"/>
            <a:ext cx="5723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subject is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48246" y="5639305"/>
            <a:ext cx="374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History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3969908" y="483558"/>
            <a:ext cx="4048983" cy="5791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9327562" y="382194"/>
            <a:ext cx="2519363" cy="3603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327562" y="384074"/>
            <a:ext cx="2519363" cy="3603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14257" y="6208013"/>
            <a:ext cx="515815" cy="566186"/>
          </a:xfrm>
          <a:prstGeom prst="actionButtonHome">
            <a:avLst/>
          </a:prstGeom>
          <a:solidFill>
            <a:srgbClr val="5AB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26265" y="215837"/>
            <a:ext cx="5723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subject is this?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eebe10aeb26d565cbbf8a6e96d71d311b10c6a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1064</Words>
  <Application>Microsoft Office PowerPoint</Application>
  <PresentationFormat>Произвольный</PresentationFormat>
  <Paragraphs>463</Paragraphs>
  <Slides>44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Uder</cp:lastModifiedBy>
  <cp:revision>112</cp:revision>
  <dcterms:created xsi:type="dcterms:W3CDTF">2017-08-05T04:53:38Z</dcterms:created>
  <dcterms:modified xsi:type="dcterms:W3CDTF">2023-04-09T13:41:21Z</dcterms:modified>
</cp:coreProperties>
</file>