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CF38-6568-4B63-840E-D3D7273E3FC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CE51654-8CDF-4776-B9C7-57F367DAB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CF38-6568-4B63-840E-D3D7273E3FC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1654-8CDF-4776-B9C7-57F367DAB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CF38-6568-4B63-840E-D3D7273E3FC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1654-8CDF-4776-B9C7-57F367DAB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CF38-6568-4B63-840E-D3D7273E3FC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CE51654-8CDF-4776-B9C7-57F367DAB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CF38-6568-4B63-840E-D3D7273E3FC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1654-8CDF-4776-B9C7-57F367DAB3C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CF38-6568-4B63-840E-D3D7273E3FC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1654-8CDF-4776-B9C7-57F367DAB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CF38-6568-4B63-840E-D3D7273E3FC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CE51654-8CDF-4776-B9C7-57F367DAB3C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CF38-6568-4B63-840E-D3D7273E3FC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1654-8CDF-4776-B9C7-57F367DAB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CF38-6568-4B63-840E-D3D7273E3FC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1654-8CDF-4776-B9C7-57F367DAB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CF38-6568-4B63-840E-D3D7273E3FC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1654-8CDF-4776-B9C7-57F367DAB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CF38-6568-4B63-840E-D3D7273E3FC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1654-8CDF-4776-B9C7-57F367DAB3C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012CF38-6568-4B63-840E-D3D7273E3FC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E51654-8CDF-4776-B9C7-57F367DAB3C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slide" Target="slide20.xml"/><Relationship Id="rId7" Type="http://schemas.openxmlformats.org/officeDocument/2006/relationships/slide" Target="slide2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6.xml"/><Relationship Id="rId5" Type="http://schemas.openxmlformats.org/officeDocument/2006/relationships/slide" Target="slide24.xml"/><Relationship Id="rId4" Type="http://schemas.openxmlformats.org/officeDocument/2006/relationships/slide" Target="slide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14.xml"/><Relationship Id="rId4" Type="http://schemas.openxmlformats.org/officeDocument/2006/relationships/slide" Target="slide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d1qsm8gx115ipa.cloudfront.net/_111/1501/_900122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159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284984"/>
            <a:ext cx="8458200" cy="1222375"/>
          </a:xfrm>
        </p:spPr>
        <p:txBody>
          <a:bodyPr>
            <a:noAutofit/>
          </a:bodyPr>
          <a:lstStyle/>
          <a:p>
            <a:r>
              <a:rPr lang="kk-KZ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“Денсаулық зор байлық”</a:t>
            </a:r>
            <a:br>
              <a:rPr lang="kk-KZ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интеллектуалдық сайыс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				3-ұяшық</a:t>
            </a:r>
          </a:p>
          <a:p>
            <a:pPr>
              <a:buNone/>
            </a:pPr>
            <a:r>
              <a:rPr lang="kk-KZ" dirty="0" smtClean="0"/>
              <a:t> </a:t>
            </a:r>
            <a:r>
              <a:rPr lang="kk-KZ" dirty="0" smtClean="0"/>
              <a:t>«Таза» сөзінің антонимі, синонимі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4211960" y="4941168"/>
            <a:ext cx="3240360" cy="158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	</a:t>
            </a:r>
            <a:r>
              <a:rPr lang="kk-KZ" dirty="0" smtClean="0"/>
              <a:t>Жауабы: кір,  синонимі: мұнтаздай, жылан жалап кеткендей, тұнық, мөлдір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95536" y="5013176"/>
            <a:ext cx="2520280" cy="15841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	</a:t>
            </a:r>
            <a:r>
              <a:rPr lang="kk-KZ" dirty="0" smtClean="0"/>
              <a:t>			4-ұяшық</a:t>
            </a:r>
          </a:p>
          <a:p>
            <a:pPr>
              <a:buNone/>
            </a:pPr>
            <a:r>
              <a:rPr lang="kk-KZ" dirty="0" smtClean="0"/>
              <a:t> </a:t>
            </a:r>
            <a:r>
              <a:rPr lang="kk-KZ" dirty="0" smtClean="0"/>
              <a:t> Сан </a:t>
            </a:r>
            <a:r>
              <a:rPr lang="kk-KZ" dirty="0" smtClean="0"/>
              <a:t>есім дегеніміз не? Сұрақтарын ата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436096" y="4797152"/>
            <a:ext cx="2736304" cy="158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	</a:t>
            </a:r>
            <a:r>
              <a:rPr lang="kk-KZ" dirty="0" smtClean="0"/>
              <a:t>Жауабы: Сан есім заттың санын білдіретін сөз табы. Неше? Ненінші? Қанша? деген сұрақтарға жауап береді.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539552" y="5085184"/>
            <a:ext cx="2160240" cy="13407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	</a:t>
            </a:r>
            <a:r>
              <a:rPr lang="kk-KZ" dirty="0" smtClean="0"/>
              <a:t>			5-ұяшық</a:t>
            </a:r>
          </a:p>
          <a:p>
            <a:pPr>
              <a:buNone/>
            </a:pPr>
            <a:r>
              <a:rPr lang="kk-KZ" dirty="0" smtClean="0"/>
              <a:t>	</a:t>
            </a:r>
            <a:r>
              <a:rPr lang="kk-KZ" dirty="0" smtClean="0"/>
              <a:t> </a:t>
            </a:r>
            <a:r>
              <a:rPr lang="kk-KZ" dirty="0" smtClean="0"/>
              <a:t>Қазақ тілінде қанша сөз табы бар?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580112" y="4797152"/>
            <a:ext cx="2664296" cy="158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kk-KZ" dirty="0" smtClean="0"/>
          </a:p>
          <a:p>
            <a:pPr>
              <a:buNone/>
            </a:pPr>
            <a:r>
              <a:rPr lang="kk-KZ" dirty="0" smtClean="0"/>
              <a:t> </a:t>
            </a:r>
            <a:r>
              <a:rPr lang="kk-KZ" dirty="0" smtClean="0"/>
              <a:t>    Жауабы</a:t>
            </a:r>
            <a:r>
              <a:rPr lang="kk-KZ" dirty="0" smtClean="0"/>
              <a:t>: 9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539552" y="4797152"/>
            <a:ext cx="2664296" cy="1512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			6-ұяшық</a:t>
            </a:r>
          </a:p>
          <a:p>
            <a:pPr>
              <a:buNone/>
            </a:pPr>
            <a:r>
              <a:rPr lang="kk-KZ" dirty="0" smtClean="0"/>
              <a:t>	</a:t>
            </a:r>
            <a:r>
              <a:rPr lang="kk-KZ" dirty="0" smtClean="0"/>
              <a:t> </a:t>
            </a:r>
            <a:r>
              <a:rPr lang="kk-KZ" dirty="0" smtClean="0"/>
              <a:t>Фонетика қандай сала?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508104" y="4869160"/>
            <a:ext cx="2808312" cy="1368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	</a:t>
            </a:r>
            <a:r>
              <a:rPr lang="kk-KZ" dirty="0" smtClean="0"/>
              <a:t>Жауабы: тіл білімінің тілдің дыбыстық жағын зерттейтін саласы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1520" y="4941168"/>
            <a:ext cx="2736304" cy="1512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ttp://pedsovet.su/_ld/328/808627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595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34888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kk-KZ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kk-KZ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КЕЗЕҢ</a:t>
            </a:r>
            <a:br>
              <a:rPr lang="kk-KZ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Мақал – сөз мәйегі 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r-e-m.ru/photos/image/aHR0cDovL2Vhc3llbi5ydS9fbGQvMTEwLzAzNTQzNzM4LmpwZw=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  <p:sp>
        <p:nvSpPr>
          <p:cNvPr id="5" name="Овал 4">
            <a:hlinkClick r:id="rId3" action="ppaction://hlinksldjump"/>
          </p:cNvPr>
          <p:cNvSpPr/>
          <p:nvPr/>
        </p:nvSpPr>
        <p:spPr>
          <a:xfrm>
            <a:off x="539552" y="764704"/>
            <a:ext cx="2376264" cy="22322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13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>
            <a:hlinkClick r:id="rId4" action="ppaction://hlinksldjump"/>
          </p:cNvPr>
          <p:cNvSpPr/>
          <p:nvPr/>
        </p:nvSpPr>
        <p:spPr>
          <a:xfrm>
            <a:off x="6084168" y="3356992"/>
            <a:ext cx="2376264" cy="22322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13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>
            <a:hlinkClick r:id="rId5" action="ppaction://hlinksldjump"/>
          </p:cNvPr>
          <p:cNvSpPr/>
          <p:nvPr/>
        </p:nvSpPr>
        <p:spPr>
          <a:xfrm>
            <a:off x="6156176" y="764704"/>
            <a:ext cx="2376264" cy="22322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13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>
            <a:hlinkClick r:id="rId6" action="ppaction://hlinksldjump"/>
          </p:cNvPr>
          <p:cNvSpPr/>
          <p:nvPr/>
        </p:nvSpPr>
        <p:spPr>
          <a:xfrm>
            <a:off x="395536" y="3429000"/>
            <a:ext cx="2376264" cy="22322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13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>
            <a:hlinkClick r:id="rId7" action="ppaction://hlinksldjump"/>
          </p:cNvPr>
          <p:cNvSpPr/>
          <p:nvPr/>
        </p:nvSpPr>
        <p:spPr>
          <a:xfrm>
            <a:off x="3275856" y="3429000"/>
            <a:ext cx="2376264" cy="22322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13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>
            <a:hlinkClick r:id="rId8" action="ppaction://hlinksldjump"/>
          </p:cNvPr>
          <p:cNvSpPr/>
          <p:nvPr/>
        </p:nvSpPr>
        <p:spPr>
          <a:xfrm>
            <a:off x="3275856" y="692696"/>
            <a:ext cx="2376264" cy="22322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3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k-KZ" dirty="0" smtClean="0"/>
              <a:t>1 ұяшық. Денені шынықтыратын, денсаулыққа әсері мол сабақ</a:t>
            </a:r>
            <a:endParaRPr lang="ru-RU" dirty="0" smtClean="0"/>
          </a:p>
          <a:p>
            <a:r>
              <a:rPr lang="kk-KZ" dirty="0" smtClean="0"/>
              <a:t>Жауабы: дене тәрбиесі</a:t>
            </a:r>
            <a:endParaRPr lang="ru-RU" dirty="0" smtClean="0"/>
          </a:p>
          <a:p>
            <a:r>
              <a:rPr lang="kk-KZ" dirty="0" smtClean="0"/>
              <a:t>2-ұяшық. Ол судан қорқады, одан кір қорқады </a:t>
            </a:r>
            <a:endParaRPr lang="ru-RU" dirty="0" smtClean="0"/>
          </a:p>
          <a:p>
            <a:r>
              <a:rPr lang="kk-KZ" dirty="0" smtClean="0"/>
              <a:t>Жауабы: сабын</a:t>
            </a:r>
            <a:endParaRPr lang="ru-RU" dirty="0" smtClean="0"/>
          </a:p>
          <a:p>
            <a:r>
              <a:rPr lang="kk-KZ" dirty="0" smtClean="0"/>
              <a:t>3-ұяшық. «Таза» сөзінің антонимі, синонимі</a:t>
            </a:r>
            <a:endParaRPr lang="ru-RU" dirty="0" smtClean="0"/>
          </a:p>
          <a:p>
            <a:r>
              <a:rPr lang="kk-KZ" dirty="0" smtClean="0"/>
              <a:t>Жауабы: кір,  синонимі: мұнтаздай, жылан жалап кеткендей, тұнық, мөлдір</a:t>
            </a:r>
            <a:endParaRPr lang="ru-RU" dirty="0" smtClean="0"/>
          </a:p>
          <a:p>
            <a:r>
              <a:rPr lang="kk-KZ" dirty="0" smtClean="0"/>
              <a:t>4-ұяшық. Сан есім дегеніміз не? Сұрақтарын ата</a:t>
            </a:r>
            <a:endParaRPr lang="ru-RU" dirty="0" smtClean="0"/>
          </a:p>
          <a:p>
            <a:r>
              <a:rPr lang="kk-KZ" dirty="0" smtClean="0"/>
              <a:t>Жауабы: Сан есім заттың санын білдіретін сөз табы. Неше? Ненінші? Қанша? деген сұрақтарға жауап береді. </a:t>
            </a:r>
            <a:endParaRPr lang="ru-RU" dirty="0" smtClean="0"/>
          </a:p>
          <a:p>
            <a:r>
              <a:rPr lang="kk-KZ" dirty="0" smtClean="0"/>
              <a:t>5-ұяшық. Қазақ тілінде қанша сөз табы бар?</a:t>
            </a:r>
            <a:endParaRPr lang="ru-RU" dirty="0" smtClean="0"/>
          </a:p>
          <a:p>
            <a:r>
              <a:rPr lang="kk-KZ" dirty="0" smtClean="0"/>
              <a:t>Жауабы: 9</a:t>
            </a:r>
            <a:endParaRPr lang="ru-RU" dirty="0" smtClean="0"/>
          </a:p>
          <a:p>
            <a:r>
              <a:rPr lang="kk-KZ" dirty="0" smtClean="0"/>
              <a:t>6-ұяшық. Фонетика қандай сала?</a:t>
            </a:r>
            <a:endParaRPr lang="ru-RU" dirty="0" smtClean="0"/>
          </a:p>
          <a:p>
            <a:r>
              <a:rPr lang="kk-KZ" dirty="0" smtClean="0"/>
              <a:t>Жауабы: тіл білімінің тілдің дыбыстық жағын зерттейтін саласы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                 	</a:t>
            </a:r>
            <a:r>
              <a:rPr lang="kk-KZ" dirty="0" smtClean="0"/>
              <a:t> </a:t>
            </a:r>
            <a:r>
              <a:rPr lang="kk-KZ" dirty="0" smtClean="0"/>
              <a:t>1-ұяшық</a:t>
            </a:r>
          </a:p>
          <a:p>
            <a:pPr>
              <a:buNone/>
            </a:pPr>
            <a:r>
              <a:rPr lang="kk-KZ" dirty="0" smtClean="0"/>
              <a:t>    Денсаулықтың </a:t>
            </a:r>
            <a:r>
              <a:rPr lang="kk-KZ" dirty="0" smtClean="0"/>
              <a:t>қадірін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     ... </a:t>
            </a:r>
            <a:r>
              <a:rPr lang="kk-KZ" dirty="0" smtClean="0"/>
              <a:t>білерсің.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148064" y="4869160"/>
            <a:ext cx="2952328" cy="1368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Жауабы: ауырғанда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23528" y="4581128"/>
            <a:ext cx="2808312" cy="1512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				2-ұяшық</a:t>
            </a:r>
          </a:p>
          <a:p>
            <a:pPr>
              <a:buNone/>
            </a:pPr>
            <a:r>
              <a:rPr lang="kk-KZ" dirty="0" smtClean="0"/>
              <a:t>	</a:t>
            </a:r>
            <a:r>
              <a:rPr lang="kk-KZ" dirty="0" smtClean="0"/>
              <a:t>	Дені </a:t>
            </a:r>
            <a:r>
              <a:rPr lang="kk-KZ" dirty="0" smtClean="0"/>
              <a:t>саудың ... сау.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292080" y="5013176"/>
            <a:ext cx="3096344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Жауабы: жаны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23528" y="5013176"/>
            <a:ext cx="2880320" cy="1512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					3-ұяшық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		Аурудың </a:t>
            </a:r>
            <a:r>
              <a:rPr lang="kk-KZ" dirty="0" smtClean="0"/>
              <a:t>... жоқ,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		Дәрінің </a:t>
            </a:r>
            <a:r>
              <a:rPr lang="kk-KZ" dirty="0" smtClean="0"/>
              <a:t>тәттісі жоқ.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220072" y="4869160"/>
            <a:ext cx="2952328" cy="158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kk-KZ" dirty="0" smtClean="0"/>
          </a:p>
          <a:p>
            <a:pPr>
              <a:buNone/>
            </a:pPr>
            <a:r>
              <a:rPr lang="kk-KZ" dirty="0" smtClean="0"/>
              <a:t>Жауабы</a:t>
            </a:r>
            <a:r>
              <a:rPr lang="kk-KZ" dirty="0" smtClean="0"/>
              <a:t>: жақсысы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1520" y="4797152"/>
            <a:ext cx="2880320" cy="13681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					4-ұяшық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		Еңбектен </a:t>
            </a:r>
            <a:r>
              <a:rPr lang="kk-KZ" dirty="0" smtClean="0"/>
              <a:t>асқан ... жоқ.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652120" y="4941168"/>
            <a:ext cx="2664296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kk-KZ" dirty="0" smtClean="0"/>
          </a:p>
          <a:p>
            <a:pPr>
              <a:buNone/>
            </a:pPr>
            <a:r>
              <a:rPr lang="kk-KZ" dirty="0" smtClean="0"/>
              <a:t>Жауабы</a:t>
            </a:r>
            <a:r>
              <a:rPr lang="kk-KZ" dirty="0" smtClean="0"/>
              <a:t>: ем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1520" y="4869160"/>
            <a:ext cx="2808312" cy="13681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					5-ұяшық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    ... </a:t>
            </a:r>
            <a:r>
              <a:rPr lang="kk-KZ" dirty="0" smtClean="0"/>
              <a:t>– жаман </a:t>
            </a:r>
            <a:r>
              <a:rPr lang="kk-KZ" dirty="0" smtClean="0"/>
              <a:t>ауру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220072" y="5013176"/>
            <a:ext cx="2880320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kk-KZ" dirty="0" smtClean="0"/>
          </a:p>
          <a:p>
            <a:pPr>
              <a:buNone/>
            </a:pPr>
            <a:r>
              <a:rPr lang="kk-KZ" dirty="0" smtClean="0"/>
              <a:t>Жауабы</a:t>
            </a:r>
            <a:r>
              <a:rPr lang="kk-KZ" dirty="0" smtClean="0"/>
              <a:t>: жалқаулық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1520" y="4869160"/>
            <a:ext cx="2664296" cy="14401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686800" cy="838200"/>
          </a:xfrm>
        </p:spPr>
        <p:txBody>
          <a:bodyPr/>
          <a:lstStyle/>
          <a:p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Кезеңдері</a:t>
            </a: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484784"/>
          <a:ext cx="8208912" cy="4824536"/>
        </p:xfrm>
        <a:graphic>
          <a:graphicData uri="http://schemas.openxmlformats.org/drawingml/2006/table">
            <a:tbl>
              <a:tblPr/>
              <a:tblGrid>
                <a:gridCol w="8208912"/>
              </a:tblGrid>
              <a:tr h="482453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 КЕЗЕҢ.  Алтын ұяшық</a:t>
                      </a:r>
                      <a:endParaRPr lang="ru-RU" sz="3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 КЕЗЕҢ. Мақал – сөз мәйегі</a:t>
                      </a:r>
                      <a:endParaRPr lang="ru-RU" sz="3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 КЕЗЕҢ. Постер қорғайық</a:t>
                      </a:r>
                      <a:endParaRPr lang="ru-RU" sz="3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IV КЕЗЕҢ. Кім жылдам</a:t>
                      </a:r>
                    </a:p>
                    <a:p>
                      <a:pPr marL="45720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Қорытынды</a:t>
                      </a: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				6-ұяшық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   Жарлының </a:t>
            </a:r>
            <a:r>
              <a:rPr lang="kk-KZ" dirty="0" smtClean="0"/>
              <a:t>байлығы – 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   Дәнінің ...</a:t>
            </a:r>
            <a:endParaRPr lang="ru-RU" dirty="0" smtClean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220072" y="4869160"/>
            <a:ext cx="2736304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kk-KZ" dirty="0" smtClean="0"/>
          </a:p>
          <a:p>
            <a:pPr>
              <a:buNone/>
            </a:pPr>
            <a:r>
              <a:rPr lang="kk-KZ" dirty="0" smtClean="0"/>
              <a:t>   Жауабы</a:t>
            </a:r>
            <a:r>
              <a:rPr lang="kk-KZ" dirty="0" smtClean="0"/>
              <a:t>: саулығы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95536" y="4941168"/>
            <a:ext cx="2520280" cy="11521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04864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kk-KZ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КЕЗЕҢ</a:t>
            </a:r>
            <a:br>
              <a:rPr lang="kk-KZ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Постер </a:t>
            </a:r>
            <a:r>
              <a:rPr lang="kk-KZ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қорғайық</a:t>
            </a:r>
            <a:r>
              <a:rPr lang="kk-KZ" sz="5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kk-K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kk-K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КЕЗЕҢ</a:t>
            </a:r>
            <a:br>
              <a:rPr lang="kk-K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Кім </a:t>
            </a:r>
            <a:r>
              <a:rPr lang="kk-K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жылдам</a:t>
            </a:r>
            <a:r>
              <a:rPr lang="kk-KZ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924944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kk-KZ" sz="66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 КЕЗЕҢ. </a:t>
            </a:r>
            <a:r>
              <a:rPr lang="kk-KZ" sz="66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kk-KZ" sz="66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kk-KZ" sz="66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kk-KZ" sz="66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Алтын ұяшық</a:t>
            </a:r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66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484784"/>
            <a:ext cx="252028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38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</a:t>
            </a:r>
            <a:endParaRPr lang="ru-RU" sz="1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467544" y="3933056"/>
            <a:ext cx="252028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3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1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6228184" y="3933056"/>
            <a:ext cx="252028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3800" b="1" dirty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1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5" action="ppaction://hlinksldjump"/>
          </p:cNvPr>
          <p:cNvSpPr/>
          <p:nvPr/>
        </p:nvSpPr>
        <p:spPr>
          <a:xfrm>
            <a:off x="3347864" y="3933056"/>
            <a:ext cx="252028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3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1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hlinkClick r:id="rId6" action="ppaction://hlinksldjump"/>
          </p:cNvPr>
          <p:cNvSpPr/>
          <p:nvPr/>
        </p:nvSpPr>
        <p:spPr>
          <a:xfrm>
            <a:off x="6156176" y="1484784"/>
            <a:ext cx="252028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3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1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>
            <a:hlinkClick r:id="rId7" action="ppaction://hlinksldjump"/>
          </p:cNvPr>
          <p:cNvSpPr/>
          <p:nvPr/>
        </p:nvSpPr>
        <p:spPr>
          <a:xfrm>
            <a:off x="3347864" y="1484784"/>
            <a:ext cx="252028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3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3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		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412777"/>
            <a:ext cx="813690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                  1 ұяшық </a:t>
            </a:r>
          </a:p>
          <a:p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Денені шынықтыратын, денсаулыққа әсері мол сабақ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5292080" y="5301208"/>
            <a:ext cx="2952328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6651848" cy="26511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Жауабы: дене тәрбиесі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971600" y="4797152"/>
            <a:ext cx="2232248" cy="1512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	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844824"/>
            <a:ext cx="6102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		2-ұяшық 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Ол судан қорқады, одан кір қорқады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5076056" y="5517232"/>
            <a:ext cx="2808312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Жауабы: сабын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683568" y="5301208"/>
            <a:ext cx="1080120" cy="122413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</TotalTime>
  <Words>194</Words>
  <Application>Microsoft Office PowerPoint</Application>
  <PresentationFormat>Экран (4:3)</PresentationFormat>
  <Paragraphs>83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Трек</vt:lpstr>
      <vt:lpstr>“Денсаулық зор байлық” интеллектуалдық сайыс</vt:lpstr>
      <vt:lpstr>Слайд 2</vt:lpstr>
      <vt:lpstr>Кезеңдері </vt:lpstr>
      <vt:lpstr>I КЕЗЕҢ.   Алтын ұяшық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II КЕЗЕҢ  Мақал – сөз мәйегі 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III КЕЗЕҢ Постер қорғайық </vt:lpstr>
      <vt:lpstr>IV КЕЗЕҢ  Кім жылдам?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7</cp:revision>
  <dcterms:created xsi:type="dcterms:W3CDTF">2017-10-16T15:03:15Z</dcterms:created>
  <dcterms:modified xsi:type="dcterms:W3CDTF">2017-10-16T16:04:45Z</dcterms:modified>
</cp:coreProperties>
</file>