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7" r:id="rId13"/>
    <p:sldId id="274" r:id="rId14"/>
    <p:sldId id="275" r:id="rId15"/>
    <p:sldId id="276" r:id="rId16"/>
    <p:sldId id="269" r:id="rId17"/>
    <p:sldId id="270" r:id="rId18"/>
    <p:sldId id="271" r:id="rId19"/>
    <p:sldId id="272" r:id="rId20"/>
    <p:sldId id="278" r:id="rId21"/>
    <p:sldId id="273" r:id="rId22"/>
    <p:sldId id="279" r:id="rId23"/>
    <p:sldId id="280" r:id="rId24"/>
    <p:sldId id="281" r:id="rId25"/>
    <p:sldId id="282" r:id="rId26"/>
    <p:sldId id="283" r:id="rId27"/>
    <p:sldId id="284" r:id="rId28"/>
    <p:sldId id="268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8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81D0A-9799-490F-99B6-E5E264338F80}" type="datetimeFigureOut">
              <a:rPr lang="es-ES" smtClean="0"/>
              <a:t>14/11/2017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76BC7-BA84-48E2-A851-BBBAD5A21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35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769988-C459-45A2-A11A-6AAE91F2F7DA}" type="slidenum">
              <a:rPr lang="es-ES">
                <a:solidFill>
                  <a:prstClr val="black"/>
                </a:solidFill>
              </a:rPr>
              <a:pPr eaLnBrk="1" hangingPunct="1"/>
              <a:t>1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31294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F9DFD1-1C2B-4E55-821F-7837738A1F74}" type="slidenum">
              <a:rPr lang="es-ES">
                <a:solidFill>
                  <a:prstClr val="black"/>
                </a:solidFill>
              </a:rPr>
              <a:pPr eaLnBrk="1" hangingPunct="1"/>
              <a:t>10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87319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592660-A4D4-49B7-8095-C0691EF05C30}" type="slidenum">
              <a:rPr lang="es-ES">
                <a:solidFill>
                  <a:prstClr val="black"/>
                </a:solidFill>
              </a:rPr>
              <a:pPr eaLnBrk="1" hangingPunct="1"/>
              <a:t>11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033397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D59302-D1E7-49EF-AD7E-AC1A6C7FF76D}" type="slidenum">
              <a:rPr lang="es-ES">
                <a:solidFill>
                  <a:prstClr val="black"/>
                </a:solidFill>
              </a:rPr>
              <a:pPr eaLnBrk="1" hangingPunct="1"/>
              <a:t>12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156439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9FBFF7-FE1E-4AD6-9620-11309245D11D}" type="slidenum">
              <a:rPr lang="es-ES" smtClean="0"/>
              <a:pPr eaLnBrk="1" hangingPunct="1"/>
              <a:t>13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886140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B04E6B-EC37-45AC-A2F9-4A0FD8C199C9}" type="slidenum">
              <a:rPr lang="es-ES" smtClean="0"/>
              <a:pPr eaLnBrk="1" hangingPunct="1"/>
              <a:t>14</a:t>
            </a:fld>
            <a:endParaRPr lang="es-E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554650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0D51F1-88E6-43C9-8160-5A0ACFD3C6DE}" type="slidenum">
              <a:rPr lang="es-ES" smtClean="0"/>
              <a:pPr eaLnBrk="1" hangingPunct="1"/>
              <a:t>15</a:t>
            </a:fld>
            <a:endParaRPr lang="es-E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927966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987824-9DA2-413F-AA74-B76166AC3AAF}" type="slidenum">
              <a:rPr lang="es-ES" smtClean="0"/>
              <a:pPr eaLnBrk="1" hangingPunct="1"/>
              <a:t>16</a:t>
            </a:fld>
            <a:endParaRPr lang="es-E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400406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97785C-7A43-4775-94A1-E50ABA66FE3D}" type="slidenum">
              <a:rPr lang="es-ES" smtClean="0"/>
              <a:pPr eaLnBrk="1" hangingPunct="1"/>
              <a:t>17</a:t>
            </a:fld>
            <a:endParaRPr lang="es-E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87275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146D5F-27B5-4F0B-9CA4-E1BFB7F003A5}" type="slidenum">
              <a:rPr lang="es-ES" smtClean="0"/>
              <a:pPr eaLnBrk="1" hangingPunct="1"/>
              <a:t>18</a:t>
            </a:fld>
            <a:endParaRPr lang="es-E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896088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A712BD-2EFC-434E-A6C5-6296ADB973FE}" type="slidenum">
              <a:rPr lang="es-ES" smtClean="0"/>
              <a:pPr eaLnBrk="1" hangingPunct="1"/>
              <a:t>19</a:t>
            </a:fld>
            <a:endParaRPr lang="es-E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3728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D59302-D1E7-49EF-AD7E-AC1A6C7FF76D}" type="slidenum">
              <a:rPr lang="es-ES">
                <a:solidFill>
                  <a:prstClr val="black"/>
                </a:solidFill>
              </a:rPr>
              <a:pPr eaLnBrk="1" hangingPunct="1"/>
              <a:t>2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723427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A712BD-2EFC-434E-A6C5-6296ADB973FE}" type="slidenum">
              <a:rPr lang="es-ES" smtClean="0"/>
              <a:pPr eaLnBrk="1" hangingPunct="1"/>
              <a:t>20</a:t>
            </a:fld>
            <a:endParaRPr lang="es-E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116122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F1DA3C-3DDC-49E3-B244-85371AB1445D}" type="slidenum">
              <a:rPr lang="es-ES" smtClean="0"/>
              <a:pPr eaLnBrk="1" hangingPunct="1"/>
              <a:t>21</a:t>
            </a:fld>
            <a:endParaRPr lang="es-E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750277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D59302-D1E7-49EF-AD7E-AC1A6C7FF76D}" type="slidenum">
              <a:rPr lang="es-ES">
                <a:solidFill>
                  <a:prstClr val="black"/>
                </a:solidFill>
              </a:rPr>
              <a:pPr eaLnBrk="1" hangingPunct="1"/>
              <a:t>22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048052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D59302-D1E7-49EF-AD7E-AC1A6C7FF76D}" type="slidenum">
              <a:rPr lang="es-ES">
                <a:solidFill>
                  <a:prstClr val="black"/>
                </a:solidFill>
              </a:rPr>
              <a:pPr eaLnBrk="1" hangingPunct="1"/>
              <a:t>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940342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D59302-D1E7-49EF-AD7E-AC1A6C7FF76D}" type="slidenum">
              <a:rPr lang="es-ES">
                <a:solidFill>
                  <a:prstClr val="black"/>
                </a:solidFill>
              </a:rPr>
              <a:pPr eaLnBrk="1" hangingPunct="1"/>
              <a:t>24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760395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D59302-D1E7-49EF-AD7E-AC1A6C7FF76D}" type="slidenum">
              <a:rPr lang="es-ES">
                <a:solidFill>
                  <a:prstClr val="black"/>
                </a:solidFill>
              </a:rPr>
              <a:pPr eaLnBrk="1" hangingPunct="1"/>
              <a:t>25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205866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D59302-D1E7-49EF-AD7E-AC1A6C7FF76D}" type="slidenum">
              <a:rPr lang="es-ES">
                <a:solidFill>
                  <a:prstClr val="black"/>
                </a:solidFill>
              </a:rPr>
              <a:pPr eaLnBrk="1" hangingPunct="1"/>
              <a:t>26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9102004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D59302-D1E7-49EF-AD7E-AC1A6C7FF76D}" type="slidenum">
              <a:rPr lang="es-ES">
                <a:solidFill>
                  <a:prstClr val="black"/>
                </a:solidFill>
              </a:rPr>
              <a:pPr eaLnBrk="1" hangingPunct="1"/>
              <a:t>27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8851549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576E6C-E7C0-4733-A4AD-F94D5B03690F}" type="slidenum">
              <a:rPr lang="es-ES">
                <a:solidFill>
                  <a:prstClr val="black"/>
                </a:solidFill>
              </a:rPr>
              <a:pPr eaLnBrk="1" hangingPunct="1"/>
              <a:t>28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17728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D59302-D1E7-49EF-AD7E-AC1A6C7FF76D}" type="slidenum">
              <a:rPr lang="es-ES">
                <a:solidFill>
                  <a:prstClr val="black"/>
                </a:solidFill>
              </a:rPr>
              <a:pPr eaLnBrk="1" hangingPunct="1"/>
              <a:t>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429662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D513E-5FBA-4E00-A673-FCF5805E2273}" type="slidenum">
              <a:rPr lang="es-ES">
                <a:solidFill>
                  <a:prstClr val="black"/>
                </a:solidFill>
              </a:rPr>
              <a:pPr eaLnBrk="1" hangingPunct="1"/>
              <a:t>4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609079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46D3FA-131D-46BD-9F2E-FDF3673ABA43}" type="slidenum">
              <a:rPr lang="es-ES">
                <a:solidFill>
                  <a:prstClr val="black"/>
                </a:solidFill>
              </a:rPr>
              <a:pPr eaLnBrk="1" hangingPunct="1"/>
              <a:t>5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73572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8908F2-7B26-4B13-BE4C-B1CA2A8D29F1}" type="slidenum">
              <a:rPr lang="es-ES">
                <a:solidFill>
                  <a:prstClr val="black"/>
                </a:solidFill>
              </a:rPr>
              <a:pPr eaLnBrk="1" hangingPunct="1"/>
              <a:t>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549743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A4768A-1FBD-4778-8513-7804C187C2A0}" type="slidenum">
              <a:rPr lang="es-ES">
                <a:solidFill>
                  <a:prstClr val="black"/>
                </a:solidFill>
              </a:rPr>
              <a:pPr eaLnBrk="1" hangingPunct="1"/>
              <a:t>7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113241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15E6AD-0940-40E1-83FD-56C4D6382DE3}" type="slidenum">
              <a:rPr lang="es-ES">
                <a:solidFill>
                  <a:prstClr val="black"/>
                </a:solidFill>
              </a:rPr>
              <a:pPr eaLnBrk="1" hangingPunct="1"/>
              <a:t>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837601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78F658-8896-4D67-AABD-BFAFC4DAD32A}" type="slidenum">
              <a:rPr lang="es-ES">
                <a:solidFill>
                  <a:prstClr val="black"/>
                </a:solidFill>
              </a:rPr>
              <a:pPr eaLnBrk="1" hangingPunct="1"/>
              <a:t>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11111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C77B-5707-4E74-8165-0DC9D74A36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53176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9A53E-E7D1-4B20-843F-8D6609157C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75278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DCCCD-F4CD-4636-AC41-8FD2DDF66A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02203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13E1B-4D33-4A8C-82AC-043911DA84F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26870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8144D-7286-45F6-863E-D2590C0FCF4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39773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FCF93-9F36-47BD-BC45-EF3F4C60BBB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39404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5591B-79D6-489A-88D3-C107D4BD77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45604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657A6-C2C3-4EAD-BA72-18A3089402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64505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26E2E-D052-4F94-A615-7FB78D5B852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26363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248A0-D7DB-4CE5-934B-335A599D4E1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46929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F621-3D08-4B72-A8FA-0ACADF3795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7259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29D69-42AD-486F-9F36-8C82556012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7224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F3C29-021A-49E0-9AB7-EF10821402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25730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0FBFAF-20D5-47A2-A1F5-44F0F1A6AB65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1.wdp"/><Relationship Id="rId3" Type="http://schemas.openxmlformats.org/officeDocument/2006/relationships/audio" Target="../media/audio10.wav"/><Relationship Id="rId7" Type="http://schemas.microsoft.com/office/2007/relationships/hdphoto" Target="../media/hdphoto7.wdp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7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microsoft.com/office/2007/relationships/hdphoto" Target="../media/hdphoto10.wdp"/><Relationship Id="rId5" Type="http://schemas.openxmlformats.org/officeDocument/2006/relationships/audio" Target="../media/audio12.wav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audio" Target="../media/audio11.wav"/><Relationship Id="rId9" Type="http://schemas.microsoft.com/office/2007/relationships/hdphoto" Target="../media/hdphoto9.wdp"/><Relationship Id="rId1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27.gif"/><Relationship Id="rId3" Type="http://schemas.openxmlformats.org/officeDocument/2006/relationships/audio" Target="../media/audio10.wav"/><Relationship Id="rId7" Type="http://schemas.microsoft.com/office/2007/relationships/hdphoto" Target="../media/hdphoto7.wdp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31.gif"/><Relationship Id="rId5" Type="http://schemas.openxmlformats.org/officeDocument/2006/relationships/audio" Target="../media/audio12.wav"/><Relationship Id="rId10" Type="http://schemas.openxmlformats.org/officeDocument/2006/relationships/image" Target="../media/image30.gif"/><Relationship Id="rId4" Type="http://schemas.openxmlformats.org/officeDocument/2006/relationships/audio" Target="../media/audio11.wav"/><Relationship Id="rId9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microsoft.com/office/2007/relationships/hdphoto" Target="../media/hdphoto12.wdp"/><Relationship Id="rId3" Type="http://schemas.openxmlformats.org/officeDocument/2006/relationships/audio" Target="../media/audio10.wav"/><Relationship Id="rId7" Type="http://schemas.microsoft.com/office/2007/relationships/hdphoto" Target="../media/hdphoto7.wdp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7.gif"/><Relationship Id="rId5" Type="http://schemas.openxmlformats.org/officeDocument/2006/relationships/audio" Target="../media/audio12.wav"/><Relationship Id="rId15" Type="http://schemas.microsoft.com/office/2007/relationships/hdphoto" Target="../media/hdphoto13.wdp"/><Relationship Id="rId10" Type="http://schemas.openxmlformats.org/officeDocument/2006/relationships/image" Target="../media/image26.png"/><Relationship Id="rId4" Type="http://schemas.openxmlformats.org/officeDocument/2006/relationships/audio" Target="../media/audio11.wav"/><Relationship Id="rId9" Type="http://schemas.openxmlformats.org/officeDocument/2006/relationships/image" Target="../media/image33.gif"/><Relationship Id="rId1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39.gif"/><Relationship Id="rId3" Type="http://schemas.openxmlformats.org/officeDocument/2006/relationships/audio" Target="../media/audio10.wav"/><Relationship Id="rId7" Type="http://schemas.microsoft.com/office/2007/relationships/hdphoto" Target="../media/hdphoto7.wdp"/><Relationship Id="rId12" Type="http://schemas.openxmlformats.org/officeDocument/2006/relationships/image" Target="../media/image3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7.gif"/><Relationship Id="rId5" Type="http://schemas.openxmlformats.org/officeDocument/2006/relationships/audio" Target="../media/audio12.wav"/><Relationship Id="rId10" Type="http://schemas.openxmlformats.org/officeDocument/2006/relationships/image" Target="../media/image26.png"/><Relationship Id="rId4" Type="http://schemas.openxmlformats.org/officeDocument/2006/relationships/audio" Target="../media/audio11.wav"/><Relationship Id="rId9" Type="http://schemas.openxmlformats.org/officeDocument/2006/relationships/image" Target="../media/image37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3.gif"/><Relationship Id="rId3" Type="http://schemas.openxmlformats.org/officeDocument/2006/relationships/audio" Target="../media/audio10.wav"/><Relationship Id="rId7" Type="http://schemas.microsoft.com/office/2007/relationships/hdphoto" Target="../media/hdphoto7.wdp"/><Relationship Id="rId12" Type="http://schemas.openxmlformats.org/officeDocument/2006/relationships/image" Target="../media/image4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7.gif"/><Relationship Id="rId5" Type="http://schemas.openxmlformats.org/officeDocument/2006/relationships/audio" Target="../media/audio12.wav"/><Relationship Id="rId10" Type="http://schemas.openxmlformats.org/officeDocument/2006/relationships/image" Target="../media/image26.png"/><Relationship Id="rId4" Type="http://schemas.openxmlformats.org/officeDocument/2006/relationships/audio" Target="../media/audio11.wav"/><Relationship Id="rId9" Type="http://schemas.openxmlformats.org/officeDocument/2006/relationships/image" Target="../media/image4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>
            <a:off x="467544" y="2636912"/>
            <a:ext cx="8136904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kern="1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Will</a:t>
            </a:r>
            <a:r>
              <a:rPr lang="es-ES" sz="36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" sz="3600" b="1" kern="1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you</a:t>
            </a:r>
            <a:r>
              <a:rPr lang="es-ES" sz="36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 be </a:t>
            </a:r>
            <a:r>
              <a:rPr lang="es-ES" sz="3600" b="1" kern="1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my</a:t>
            </a:r>
            <a:r>
              <a:rPr lang="es-ES" sz="36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 Valentine?</a:t>
            </a:r>
            <a:endParaRPr lang="es-ES" sz="3600" b="1" kern="1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300" y="205801"/>
            <a:ext cx="1263064" cy="1277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5" descr="http://1.bp.blogspot.com/-ywFTnipPD80/TedLZHPPqbI/AAAAAAAAACc/9ZDCVqmhpWA/s1600/smile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92" b="98958" l="3077" r="100000">
                        <a14:foregroundMark x1="47385" y1="80208" x2="58769" y2="79167"/>
                        <a14:foregroundMark x1="46154" y1="87292" x2="40308" y2="88125"/>
                        <a14:foregroundMark x1="70769" y1="79792" x2="65538" y2="85625"/>
                        <a14:foregroundMark x1="16923" y1="36042" x2="15692" y2="43958"/>
                        <a14:foregroundMark x1="12000" y1="56458" x2="8923" y2="61875"/>
                        <a14:foregroundMark x1="7077" y1="65000" x2="10154" y2="71458"/>
                        <a14:foregroundMark x1="75692" y1="79792" x2="71077" y2="86875"/>
                        <a14:foregroundMark x1="63385" y1="88958" x2="78462" y2="93542"/>
                        <a14:foregroundMark x1="61846" y1="88542" x2="67077" y2="90833"/>
                        <a14:foregroundMark x1="66769" y1="85000" x2="61231" y2="87708"/>
                        <a14:foregroundMark x1="82769" y1="87292" x2="88000" y2="92500"/>
                        <a14:foregroundMark x1="74769" y1="85000" x2="82154" y2="87500"/>
                        <a14:foregroundMark x1="44923" y1="17500" x2="60923" y2="17708"/>
                        <a14:foregroundMark x1="46462" y1="16667" x2="58769" y2="16667"/>
                        <a14:backgroundMark x1="49846" y1="82292" x2="56923" y2="99792"/>
                        <a14:backgroundMark x1="80615" y1="78958" x2="95385" y2="92708"/>
                        <a14:backgroundMark x1="62462" y1="90833" x2="78462" y2="96458"/>
                        <a14:backgroundMark x1="63385" y1="80000" x2="53538" y2="85208"/>
                        <a14:backgroundMark x1="79692" y1="80625" x2="76615" y2="841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5720491" y="3429000"/>
            <a:ext cx="1879809" cy="25477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9040" flipH="1">
            <a:off x="404504" y="356612"/>
            <a:ext cx="1925435" cy="206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9417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ChangeArrowheads="1"/>
          </p:cNvSpPr>
          <p:nvPr/>
        </p:nvSpPr>
        <p:spPr bwMode="auto">
          <a:xfrm>
            <a:off x="1" y="333375"/>
            <a:ext cx="2627783" cy="9350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43" name="Freeform 11"/>
          <p:cNvSpPr>
            <a:spLocks/>
          </p:cNvSpPr>
          <p:nvPr/>
        </p:nvSpPr>
        <p:spPr bwMode="auto">
          <a:xfrm>
            <a:off x="3888804" y="1124074"/>
            <a:ext cx="5219700" cy="4969222"/>
          </a:xfrm>
          <a:custGeom>
            <a:avLst/>
            <a:gdLst>
              <a:gd name="T0" fmla="*/ 2147483647 w 1088"/>
              <a:gd name="T1" fmla="*/ 2147483647 h 979"/>
              <a:gd name="T2" fmla="*/ 2147483647 w 1088"/>
              <a:gd name="T3" fmla="*/ 2147483647 h 979"/>
              <a:gd name="T4" fmla="*/ 2147483647 w 1088"/>
              <a:gd name="T5" fmla="*/ 2147483647 h 979"/>
              <a:gd name="T6" fmla="*/ 2147483647 w 1088"/>
              <a:gd name="T7" fmla="*/ 2147483647 h 979"/>
              <a:gd name="T8" fmla="*/ 2147483647 w 1088"/>
              <a:gd name="T9" fmla="*/ 2147483647 h 979"/>
              <a:gd name="T10" fmla="*/ 2147483647 w 1088"/>
              <a:gd name="T11" fmla="*/ 2147483647 h 979"/>
              <a:gd name="T12" fmla="*/ 2147483647 w 1088"/>
              <a:gd name="T13" fmla="*/ 2147483647 h 979"/>
              <a:gd name="T14" fmla="*/ 2147483647 w 1088"/>
              <a:gd name="T15" fmla="*/ 0 h 979"/>
              <a:gd name="T16" fmla="*/ 2147483647 w 1088"/>
              <a:gd name="T17" fmla="*/ 2147483647 h 979"/>
              <a:gd name="T18" fmla="*/ 2147483647 w 1088"/>
              <a:gd name="T19" fmla="*/ 2147483647 h 979"/>
              <a:gd name="T20" fmla="*/ 2147483647 w 1088"/>
              <a:gd name="T21" fmla="*/ 2147483647 h 979"/>
              <a:gd name="T22" fmla="*/ 2147483647 w 1088"/>
              <a:gd name="T23" fmla="*/ 2147483647 h 979"/>
              <a:gd name="T24" fmla="*/ 2147483647 w 1088"/>
              <a:gd name="T25" fmla="*/ 2147483647 h 979"/>
              <a:gd name="T26" fmla="*/ 2147483647 w 1088"/>
              <a:gd name="T27" fmla="*/ 2147483647 h 979"/>
              <a:gd name="T28" fmla="*/ 2147483647 w 1088"/>
              <a:gd name="T29" fmla="*/ 2147483647 h 979"/>
              <a:gd name="T30" fmla="*/ 2147483647 w 1088"/>
              <a:gd name="T31" fmla="*/ 2147483647 h 979"/>
              <a:gd name="T32" fmla="*/ 2147483647 w 1088"/>
              <a:gd name="T33" fmla="*/ 2147483647 h 979"/>
              <a:gd name="T34" fmla="*/ 2147483647 w 1088"/>
              <a:gd name="T35" fmla="*/ 2147483647 h 979"/>
              <a:gd name="T36" fmla="*/ 2147483647 w 1088"/>
              <a:gd name="T37" fmla="*/ 2147483647 h 979"/>
              <a:gd name="T38" fmla="*/ 2147483647 w 1088"/>
              <a:gd name="T39" fmla="*/ 2147483647 h 979"/>
              <a:gd name="T40" fmla="*/ 2147483647 w 1088"/>
              <a:gd name="T41" fmla="*/ 2147483647 h 979"/>
              <a:gd name="T42" fmla="*/ 2147483647 w 1088"/>
              <a:gd name="T43" fmla="*/ 2147483647 h 979"/>
              <a:gd name="T44" fmla="*/ 2147483647 w 1088"/>
              <a:gd name="T45" fmla="*/ 2147483647 h 979"/>
              <a:gd name="T46" fmla="*/ 2147483647 w 1088"/>
              <a:gd name="T47" fmla="*/ 2147483647 h 979"/>
              <a:gd name="T48" fmla="*/ 2147483647 w 1088"/>
              <a:gd name="T49" fmla="*/ 2147483647 h 979"/>
              <a:gd name="T50" fmla="*/ 2147483647 w 1088"/>
              <a:gd name="T51" fmla="*/ 2147483647 h 979"/>
              <a:gd name="T52" fmla="*/ 2147483647 w 1088"/>
              <a:gd name="T53" fmla="*/ 2147483647 h 979"/>
              <a:gd name="T54" fmla="*/ 2147483647 w 1088"/>
              <a:gd name="T55" fmla="*/ 2147483647 h 979"/>
              <a:gd name="T56" fmla="*/ 2147483647 w 1088"/>
              <a:gd name="T57" fmla="*/ 2147483647 h 979"/>
              <a:gd name="T58" fmla="*/ 2147483647 w 1088"/>
              <a:gd name="T59" fmla="*/ 2147483647 h 979"/>
              <a:gd name="T60" fmla="*/ 2147483647 w 1088"/>
              <a:gd name="T61" fmla="*/ 2147483647 h 979"/>
              <a:gd name="T62" fmla="*/ 2147483647 w 1088"/>
              <a:gd name="T63" fmla="*/ 2147483647 h 979"/>
              <a:gd name="T64" fmla="*/ 2147483647 w 1088"/>
              <a:gd name="T65" fmla="*/ 2147483647 h 979"/>
              <a:gd name="T66" fmla="*/ 2147483647 w 1088"/>
              <a:gd name="T67" fmla="*/ 2147483647 h 979"/>
              <a:gd name="T68" fmla="*/ 2147483647 w 1088"/>
              <a:gd name="T69" fmla="*/ 2147483647 h 979"/>
              <a:gd name="T70" fmla="*/ 2147483647 w 1088"/>
              <a:gd name="T71" fmla="*/ 2147483647 h 979"/>
              <a:gd name="T72" fmla="*/ 2147483647 w 1088"/>
              <a:gd name="T73" fmla="*/ 2147483647 h 979"/>
              <a:gd name="T74" fmla="*/ 2147483647 w 1088"/>
              <a:gd name="T75" fmla="*/ 2147483647 h 979"/>
              <a:gd name="T76" fmla="*/ 2147483647 w 1088"/>
              <a:gd name="T77" fmla="*/ 2147483647 h 979"/>
              <a:gd name="T78" fmla="*/ 2147483647 w 1088"/>
              <a:gd name="T79" fmla="*/ 2147483647 h 979"/>
              <a:gd name="T80" fmla="*/ 2147483647 w 1088"/>
              <a:gd name="T81" fmla="*/ 2147483647 h 979"/>
              <a:gd name="T82" fmla="*/ 2147483647 w 1088"/>
              <a:gd name="T83" fmla="*/ 2147483647 h 979"/>
              <a:gd name="T84" fmla="*/ 2147483647 w 1088"/>
              <a:gd name="T85" fmla="*/ 2147483647 h 979"/>
              <a:gd name="T86" fmla="*/ 2147483647 w 1088"/>
              <a:gd name="T87" fmla="*/ 2147483647 h 979"/>
              <a:gd name="T88" fmla="*/ 2147483647 w 1088"/>
              <a:gd name="T89" fmla="*/ 2147483647 h 979"/>
              <a:gd name="T90" fmla="*/ 0 w 1088"/>
              <a:gd name="T91" fmla="*/ 2147483647 h 979"/>
              <a:gd name="T92" fmla="*/ 2147483647 w 1088"/>
              <a:gd name="T93" fmla="*/ 2147483647 h 979"/>
              <a:gd name="T94" fmla="*/ 2147483647 w 1088"/>
              <a:gd name="T95" fmla="*/ 2147483647 h 979"/>
              <a:gd name="T96" fmla="*/ 2147483647 w 1088"/>
              <a:gd name="T97" fmla="*/ 2147483647 h 979"/>
              <a:gd name="T98" fmla="*/ 2147483647 w 1088"/>
              <a:gd name="T99" fmla="*/ 2147483647 h 979"/>
              <a:gd name="T100" fmla="*/ 2147483647 w 1088"/>
              <a:gd name="T101" fmla="*/ 2147483647 h 979"/>
              <a:gd name="T102" fmla="*/ 2147483647 w 1088"/>
              <a:gd name="T103" fmla="*/ 2147483647 h 979"/>
              <a:gd name="T104" fmla="*/ 2147483647 w 1088"/>
              <a:gd name="T105" fmla="*/ 2147483647 h 979"/>
              <a:gd name="T106" fmla="*/ 2147483647 w 1088"/>
              <a:gd name="T107" fmla="*/ 0 h 979"/>
              <a:gd name="T108" fmla="*/ 2147483647 w 1088"/>
              <a:gd name="T109" fmla="*/ 2147483647 h 979"/>
              <a:gd name="T110" fmla="*/ 2147483647 w 1088"/>
              <a:gd name="T111" fmla="*/ 2147483647 h 979"/>
              <a:gd name="T112" fmla="*/ 2147483647 w 1088"/>
              <a:gd name="T113" fmla="*/ 2147483647 h 979"/>
              <a:gd name="T114" fmla="*/ 2147483647 w 1088"/>
              <a:gd name="T115" fmla="*/ 2147483647 h 979"/>
              <a:gd name="T116" fmla="*/ 2147483647 w 1088"/>
              <a:gd name="T117" fmla="*/ 2147483647 h 979"/>
              <a:gd name="T118" fmla="*/ 2147483647 w 1088"/>
              <a:gd name="T119" fmla="*/ 2147483647 h 979"/>
              <a:gd name="T120" fmla="*/ 2147483647 w 1088"/>
              <a:gd name="T121" fmla="*/ 2147483647 h 9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8"/>
              <a:gd name="T184" fmla="*/ 0 h 979"/>
              <a:gd name="T185" fmla="*/ 1088 w 1088"/>
              <a:gd name="T186" fmla="*/ 979 h 9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8" h="979">
                <a:moveTo>
                  <a:pt x="544" y="170"/>
                </a:moveTo>
                <a:lnTo>
                  <a:pt x="547" y="149"/>
                </a:lnTo>
                <a:lnTo>
                  <a:pt x="554" y="128"/>
                </a:lnTo>
                <a:lnTo>
                  <a:pt x="562" y="109"/>
                </a:lnTo>
                <a:lnTo>
                  <a:pt x="574" y="91"/>
                </a:lnTo>
                <a:lnTo>
                  <a:pt x="588" y="76"/>
                </a:lnTo>
                <a:lnTo>
                  <a:pt x="604" y="60"/>
                </a:lnTo>
                <a:lnTo>
                  <a:pt x="622" y="47"/>
                </a:lnTo>
                <a:lnTo>
                  <a:pt x="641" y="36"/>
                </a:lnTo>
                <a:lnTo>
                  <a:pt x="663" y="26"/>
                </a:lnTo>
                <a:lnTo>
                  <a:pt x="684" y="17"/>
                </a:lnTo>
                <a:lnTo>
                  <a:pt x="707" y="11"/>
                </a:lnTo>
                <a:lnTo>
                  <a:pt x="732" y="5"/>
                </a:lnTo>
                <a:lnTo>
                  <a:pt x="757" y="2"/>
                </a:lnTo>
                <a:lnTo>
                  <a:pt x="782" y="0"/>
                </a:lnTo>
                <a:lnTo>
                  <a:pt x="806" y="0"/>
                </a:lnTo>
                <a:lnTo>
                  <a:pt x="832" y="2"/>
                </a:lnTo>
                <a:lnTo>
                  <a:pt x="857" y="5"/>
                </a:lnTo>
                <a:lnTo>
                  <a:pt x="882" y="11"/>
                </a:lnTo>
                <a:lnTo>
                  <a:pt x="907" y="17"/>
                </a:lnTo>
                <a:lnTo>
                  <a:pt x="931" y="26"/>
                </a:lnTo>
                <a:lnTo>
                  <a:pt x="953" y="37"/>
                </a:lnTo>
                <a:lnTo>
                  <a:pt x="975" y="50"/>
                </a:lnTo>
                <a:lnTo>
                  <a:pt x="995" y="65"/>
                </a:lnTo>
                <a:lnTo>
                  <a:pt x="1015" y="82"/>
                </a:lnTo>
                <a:lnTo>
                  <a:pt x="1032" y="101"/>
                </a:lnTo>
                <a:lnTo>
                  <a:pt x="1047" y="122"/>
                </a:lnTo>
                <a:lnTo>
                  <a:pt x="1060" y="145"/>
                </a:lnTo>
                <a:lnTo>
                  <a:pt x="1071" y="171"/>
                </a:lnTo>
                <a:lnTo>
                  <a:pt x="1080" y="198"/>
                </a:lnTo>
                <a:lnTo>
                  <a:pt x="1085" y="228"/>
                </a:lnTo>
                <a:lnTo>
                  <a:pt x="1088" y="259"/>
                </a:lnTo>
                <a:lnTo>
                  <a:pt x="1088" y="293"/>
                </a:lnTo>
                <a:lnTo>
                  <a:pt x="1086" y="318"/>
                </a:lnTo>
                <a:lnTo>
                  <a:pt x="1083" y="343"/>
                </a:lnTo>
                <a:lnTo>
                  <a:pt x="1074" y="389"/>
                </a:lnTo>
                <a:lnTo>
                  <a:pt x="1060" y="431"/>
                </a:lnTo>
                <a:lnTo>
                  <a:pt x="1044" y="468"/>
                </a:lnTo>
                <a:lnTo>
                  <a:pt x="1025" y="504"/>
                </a:lnTo>
                <a:lnTo>
                  <a:pt x="1003" y="536"/>
                </a:lnTo>
                <a:lnTo>
                  <a:pt x="979" y="564"/>
                </a:lnTo>
                <a:lnTo>
                  <a:pt x="954" y="592"/>
                </a:lnTo>
                <a:lnTo>
                  <a:pt x="927" y="616"/>
                </a:lnTo>
                <a:lnTo>
                  <a:pt x="900" y="639"/>
                </a:lnTo>
                <a:lnTo>
                  <a:pt x="873" y="660"/>
                </a:lnTo>
                <a:lnTo>
                  <a:pt x="846" y="680"/>
                </a:lnTo>
                <a:lnTo>
                  <a:pt x="793" y="717"/>
                </a:lnTo>
                <a:lnTo>
                  <a:pt x="770" y="735"/>
                </a:lnTo>
                <a:lnTo>
                  <a:pt x="747" y="753"/>
                </a:lnTo>
                <a:lnTo>
                  <a:pt x="708" y="786"/>
                </a:lnTo>
                <a:lnTo>
                  <a:pt x="671" y="819"/>
                </a:lnTo>
                <a:lnTo>
                  <a:pt x="637" y="852"/>
                </a:lnTo>
                <a:lnTo>
                  <a:pt x="621" y="867"/>
                </a:lnTo>
                <a:lnTo>
                  <a:pt x="606" y="883"/>
                </a:lnTo>
                <a:lnTo>
                  <a:pt x="593" y="897"/>
                </a:lnTo>
                <a:lnTo>
                  <a:pt x="580" y="911"/>
                </a:lnTo>
                <a:lnTo>
                  <a:pt x="569" y="925"/>
                </a:lnTo>
                <a:lnTo>
                  <a:pt x="560" y="937"/>
                </a:lnTo>
                <a:lnTo>
                  <a:pt x="553" y="949"/>
                </a:lnTo>
                <a:lnTo>
                  <a:pt x="547" y="960"/>
                </a:lnTo>
                <a:lnTo>
                  <a:pt x="544" y="970"/>
                </a:lnTo>
                <a:lnTo>
                  <a:pt x="544" y="979"/>
                </a:lnTo>
                <a:lnTo>
                  <a:pt x="543" y="970"/>
                </a:lnTo>
                <a:lnTo>
                  <a:pt x="540" y="960"/>
                </a:lnTo>
                <a:lnTo>
                  <a:pt x="534" y="949"/>
                </a:lnTo>
                <a:lnTo>
                  <a:pt x="527" y="937"/>
                </a:lnTo>
                <a:lnTo>
                  <a:pt x="518" y="925"/>
                </a:lnTo>
                <a:lnTo>
                  <a:pt x="507" y="911"/>
                </a:lnTo>
                <a:lnTo>
                  <a:pt x="495" y="897"/>
                </a:lnTo>
                <a:lnTo>
                  <a:pt x="481" y="883"/>
                </a:lnTo>
                <a:lnTo>
                  <a:pt x="467" y="867"/>
                </a:lnTo>
                <a:lnTo>
                  <a:pt x="451" y="852"/>
                </a:lnTo>
                <a:lnTo>
                  <a:pt x="417" y="819"/>
                </a:lnTo>
                <a:lnTo>
                  <a:pt x="379" y="786"/>
                </a:lnTo>
                <a:lnTo>
                  <a:pt x="340" y="753"/>
                </a:lnTo>
                <a:lnTo>
                  <a:pt x="318" y="735"/>
                </a:lnTo>
                <a:lnTo>
                  <a:pt x="293" y="717"/>
                </a:lnTo>
                <a:lnTo>
                  <a:pt x="242" y="680"/>
                </a:lnTo>
                <a:lnTo>
                  <a:pt x="215" y="660"/>
                </a:lnTo>
                <a:lnTo>
                  <a:pt x="187" y="639"/>
                </a:lnTo>
                <a:lnTo>
                  <a:pt x="160" y="616"/>
                </a:lnTo>
                <a:lnTo>
                  <a:pt x="134" y="592"/>
                </a:lnTo>
                <a:lnTo>
                  <a:pt x="108" y="564"/>
                </a:lnTo>
                <a:lnTo>
                  <a:pt x="84" y="536"/>
                </a:lnTo>
                <a:lnTo>
                  <a:pt x="62" y="504"/>
                </a:lnTo>
                <a:lnTo>
                  <a:pt x="43" y="468"/>
                </a:lnTo>
                <a:lnTo>
                  <a:pt x="27" y="431"/>
                </a:lnTo>
                <a:lnTo>
                  <a:pt x="14" y="389"/>
                </a:lnTo>
                <a:lnTo>
                  <a:pt x="4" y="343"/>
                </a:lnTo>
                <a:lnTo>
                  <a:pt x="2" y="318"/>
                </a:lnTo>
                <a:lnTo>
                  <a:pt x="0" y="293"/>
                </a:lnTo>
                <a:lnTo>
                  <a:pt x="0" y="259"/>
                </a:lnTo>
                <a:lnTo>
                  <a:pt x="2" y="228"/>
                </a:lnTo>
                <a:lnTo>
                  <a:pt x="8" y="198"/>
                </a:lnTo>
                <a:lnTo>
                  <a:pt x="16" y="171"/>
                </a:lnTo>
                <a:lnTo>
                  <a:pt x="27" y="145"/>
                </a:lnTo>
                <a:lnTo>
                  <a:pt x="41" y="122"/>
                </a:lnTo>
                <a:lnTo>
                  <a:pt x="56" y="101"/>
                </a:lnTo>
                <a:lnTo>
                  <a:pt x="73" y="82"/>
                </a:lnTo>
                <a:lnTo>
                  <a:pt x="91" y="65"/>
                </a:lnTo>
                <a:lnTo>
                  <a:pt x="112" y="50"/>
                </a:lnTo>
                <a:lnTo>
                  <a:pt x="134" y="37"/>
                </a:lnTo>
                <a:lnTo>
                  <a:pt x="156" y="26"/>
                </a:lnTo>
                <a:lnTo>
                  <a:pt x="180" y="17"/>
                </a:lnTo>
                <a:lnTo>
                  <a:pt x="205" y="11"/>
                </a:lnTo>
                <a:lnTo>
                  <a:pt x="230" y="5"/>
                </a:lnTo>
                <a:lnTo>
                  <a:pt x="256" y="2"/>
                </a:lnTo>
                <a:lnTo>
                  <a:pt x="280" y="0"/>
                </a:lnTo>
                <a:lnTo>
                  <a:pt x="306" y="0"/>
                </a:lnTo>
                <a:lnTo>
                  <a:pt x="331" y="2"/>
                </a:lnTo>
                <a:lnTo>
                  <a:pt x="356" y="5"/>
                </a:lnTo>
                <a:lnTo>
                  <a:pt x="380" y="11"/>
                </a:lnTo>
                <a:lnTo>
                  <a:pt x="403" y="17"/>
                </a:lnTo>
                <a:lnTo>
                  <a:pt x="425" y="26"/>
                </a:lnTo>
                <a:lnTo>
                  <a:pt x="446" y="36"/>
                </a:lnTo>
                <a:lnTo>
                  <a:pt x="465" y="47"/>
                </a:lnTo>
                <a:lnTo>
                  <a:pt x="484" y="60"/>
                </a:lnTo>
                <a:lnTo>
                  <a:pt x="499" y="76"/>
                </a:lnTo>
                <a:lnTo>
                  <a:pt x="513" y="91"/>
                </a:lnTo>
                <a:lnTo>
                  <a:pt x="525" y="109"/>
                </a:lnTo>
                <a:lnTo>
                  <a:pt x="533" y="128"/>
                </a:lnTo>
                <a:lnTo>
                  <a:pt x="540" y="149"/>
                </a:lnTo>
                <a:lnTo>
                  <a:pt x="544" y="17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785" y="188913"/>
            <a:ext cx="2438999" cy="896937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92160" tIns="46080" rIns="92160" bIns="46080" anchor="b"/>
          <a:lstStyle/>
          <a:p>
            <a:pPr algn="l"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 dirty="0" err="1" smtClean="0">
                <a:solidFill>
                  <a:schemeClr val="bg1"/>
                </a:solidFill>
                <a:latin typeface="Times New Roman" pitchFamily="18" charset="0"/>
              </a:rPr>
              <a:t>Flowers</a:t>
            </a:r>
            <a:endParaRPr lang="es-ES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251" name="Picture 11" descr="http://3.bp.blogspot.com/-joC5n00J5AA/Tr-P2wx0sZI/AAAAAAAAAOo/0xbJyROOvec/s1600/picture+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500">
                        <a14:foregroundMark x1="17250" y1="30690" x2="13250" y2="48276"/>
                        <a14:foregroundMark x1="73500" y1="86897" x2="74250" y2="89655"/>
                        <a14:foregroundMark x1="78250" y1="88966" x2="78250" y2="90690"/>
                        <a14:backgroundMark x1="71500" y1="59310" x2="70500" y2="58966"/>
                        <a14:backgroundMark x1="71250" y1="66207" x2="71250" y2="66207"/>
                        <a14:backgroundMark x1="75750" y1="90690" x2="75750" y2="93103"/>
                        <a14:backgroundMark x1="61750" y1="27931" x2="61750" y2="27931"/>
                        <a14:backgroundMark x1="65500" y1="32069" x2="65500" y2="3206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8" t="18023" r="7018" b="9716"/>
          <a:stretch/>
        </p:blipFill>
        <p:spPr bwMode="auto">
          <a:xfrm>
            <a:off x="35496" y="2264822"/>
            <a:ext cx="4877999" cy="30363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338" y="2131988"/>
            <a:ext cx="3744094" cy="3097212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92160" tIns="46080" rIns="92160" bIns="46080"/>
          <a:lstStyle/>
          <a:p>
            <a:pPr marL="0" indent="0" algn="ctr" defTabSz="449263" eaLnBrk="1" hangingPunct="1">
              <a:lnSpc>
                <a:spcPct val="90000"/>
              </a:lnSpc>
              <a:spcBef>
                <a:spcPts val="700"/>
              </a:spcBef>
              <a:buClr>
                <a:srgbClr val="FF0033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This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boy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is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going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to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give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a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bouquet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of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flowers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to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his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friend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8" name="Picture 15" descr="http://1.bp.blogspot.com/-ywFTnipPD80/TedLZHPPqbI/AAAAAAAAACc/9ZDCVqmhpWA/s1600/smile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92" b="98958" l="3077" r="100000">
                        <a14:foregroundMark x1="47385" y1="80208" x2="58769" y2="79167"/>
                        <a14:foregroundMark x1="46154" y1="87292" x2="40308" y2="88125"/>
                        <a14:foregroundMark x1="70769" y1="79792" x2="65538" y2="85625"/>
                        <a14:foregroundMark x1="16923" y1="36042" x2="15692" y2="43958"/>
                        <a14:foregroundMark x1="12000" y1="56458" x2="8923" y2="61875"/>
                        <a14:foregroundMark x1="7077" y1="65000" x2="10154" y2="71458"/>
                        <a14:foregroundMark x1="75692" y1="79792" x2="71077" y2="86875"/>
                        <a14:foregroundMark x1="63385" y1="88958" x2="78462" y2="93542"/>
                        <a14:foregroundMark x1="61846" y1="88542" x2="67077" y2="90833"/>
                        <a14:foregroundMark x1="66769" y1="85000" x2="61231" y2="87708"/>
                        <a14:foregroundMark x1="82769" y1="87292" x2="88000" y2="92500"/>
                        <a14:foregroundMark x1="74769" y1="85000" x2="82154" y2="87500"/>
                        <a14:foregroundMark x1="44923" y1="17500" x2="60923" y2="17708"/>
                        <a14:foregroundMark x1="46462" y1="16667" x2="58769" y2="16667"/>
                        <a14:backgroundMark x1="49846" y1="82292" x2="56923" y2="99792"/>
                        <a14:backgroundMark x1="80615" y1="78958" x2="95385" y2="92708"/>
                        <a14:backgroundMark x1="62462" y1="90833" x2="78462" y2="96458"/>
                        <a14:backgroundMark x1="63385" y1="80000" x2="53538" y2="85208"/>
                        <a14:backgroundMark x1="79692" y1="80625" x2="76615" y2="841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7236296" y="4553009"/>
            <a:ext cx="1439392" cy="19508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899592" y="1556792"/>
            <a:ext cx="2304256" cy="864096"/>
          </a:xfrm>
          <a:prstGeom prst="wedgeEllipseCallout">
            <a:avLst>
              <a:gd name="adj1" fmla="val -26422"/>
              <a:gd name="adj2" fmla="val 774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>
                <a:solidFill>
                  <a:schemeClr val="tx1"/>
                </a:solidFill>
              </a:rPr>
              <a:t>Thank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2000" b="1" dirty="0" smtClean="0">
                <a:solidFill>
                  <a:schemeClr val="tx1"/>
                </a:solidFill>
              </a:rPr>
              <a:t>!</a:t>
            </a:r>
            <a:endParaRPr lang="es-E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59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ChangeArrowheads="1"/>
          </p:cNvSpPr>
          <p:nvPr/>
        </p:nvSpPr>
        <p:spPr bwMode="auto">
          <a:xfrm>
            <a:off x="0" y="333375"/>
            <a:ext cx="5292079" cy="9350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1267" name="Freeform 11"/>
          <p:cNvSpPr>
            <a:spLocks/>
          </p:cNvSpPr>
          <p:nvPr/>
        </p:nvSpPr>
        <p:spPr bwMode="auto">
          <a:xfrm>
            <a:off x="3059832" y="548680"/>
            <a:ext cx="5724252" cy="6120408"/>
          </a:xfrm>
          <a:custGeom>
            <a:avLst/>
            <a:gdLst>
              <a:gd name="T0" fmla="*/ 2147483647 w 1088"/>
              <a:gd name="T1" fmla="*/ 2147483647 h 979"/>
              <a:gd name="T2" fmla="*/ 2147483647 w 1088"/>
              <a:gd name="T3" fmla="*/ 2147483647 h 979"/>
              <a:gd name="T4" fmla="*/ 2147483647 w 1088"/>
              <a:gd name="T5" fmla="*/ 2147483647 h 979"/>
              <a:gd name="T6" fmla="*/ 2147483647 w 1088"/>
              <a:gd name="T7" fmla="*/ 2147483647 h 979"/>
              <a:gd name="T8" fmla="*/ 2147483647 w 1088"/>
              <a:gd name="T9" fmla="*/ 2147483647 h 979"/>
              <a:gd name="T10" fmla="*/ 2147483647 w 1088"/>
              <a:gd name="T11" fmla="*/ 2147483647 h 979"/>
              <a:gd name="T12" fmla="*/ 2147483647 w 1088"/>
              <a:gd name="T13" fmla="*/ 2147483647 h 979"/>
              <a:gd name="T14" fmla="*/ 2147483647 w 1088"/>
              <a:gd name="T15" fmla="*/ 0 h 979"/>
              <a:gd name="T16" fmla="*/ 2147483647 w 1088"/>
              <a:gd name="T17" fmla="*/ 2147483647 h 979"/>
              <a:gd name="T18" fmla="*/ 2147483647 w 1088"/>
              <a:gd name="T19" fmla="*/ 2147483647 h 979"/>
              <a:gd name="T20" fmla="*/ 2147483647 w 1088"/>
              <a:gd name="T21" fmla="*/ 2147483647 h 979"/>
              <a:gd name="T22" fmla="*/ 2147483647 w 1088"/>
              <a:gd name="T23" fmla="*/ 2147483647 h 979"/>
              <a:gd name="T24" fmla="*/ 2147483647 w 1088"/>
              <a:gd name="T25" fmla="*/ 2147483647 h 979"/>
              <a:gd name="T26" fmla="*/ 2147483647 w 1088"/>
              <a:gd name="T27" fmla="*/ 2147483647 h 979"/>
              <a:gd name="T28" fmla="*/ 2147483647 w 1088"/>
              <a:gd name="T29" fmla="*/ 2147483647 h 979"/>
              <a:gd name="T30" fmla="*/ 2147483647 w 1088"/>
              <a:gd name="T31" fmla="*/ 2147483647 h 979"/>
              <a:gd name="T32" fmla="*/ 2147483647 w 1088"/>
              <a:gd name="T33" fmla="*/ 2147483647 h 979"/>
              <a:gd name="T34" fmla="*/ 2147483647 w 1088"/>
              <a:gd name="T35" fmla="*/ 2147483647 h 979"/>
              <a:gd name="T36" fmla="*/ 2147483647 w 1088"/>
              <a:gd name="T37" fmla="*/ 2147483647 h 979"/>
              <a:gd name="T38" fmla="*/ 2147483647 w 1088"/>
              <a:gd name="T39" fmla="*/ 2147483647 h 979"/>
              <a:gd name="T40" fmla="*/ 2147483647 w 1088"/>
              <a:gd name="T41" fmla="*/ 2147483647 h 979"/>
              <a:gd name="T42" fmla="*/ 2147483647 w 1088"/>
              <a:gd name="T43" fmla="*/ 2147483647 h 979"/>
              <a:gd name="T44" fmla="*/ 2147483647 w 1088"/>
              <a:gd name="T45" fmla="*/ 2147483647 h 979"/>
              <a:gd name="T46" fmla="*/ 2147483647 w 1088"/>
              <a:gd name="T47" fmla="*/ 2147483647 h 979"/>
              <a:gd name="T48" fmla="*/ 2147483647 w 1088"/>
              <a:gd name="T49" fmla="*/ 2147483647 h 979"/>
              <a:gd name="T50" fmla="*/ 2147483647 w 1088"/>
              <a:gd name="T51" fmla="*/ 2147483647 h 979"/>
              <a:gd name="T52" fmla="*/ 2147483647 w 1088"/>
              <a:gd name="T53" fmla="*/ 2147483647 h 979"/>
              <a:gd name="T54" fmla="*/ 2147483647 w 1088"/>
              <a:gd name="T55" fmla="*/ 2147483647 h 979"/>
              <a:gd name="T56" fmla="*/ 2147483647 w 1088"/>
              <a:gd name="T57" fmla="*/ 2147483647 h 979"/>
              <a:gd name="T58" fmla="*/ 2147483647 w 1088"/>
              <a:gd name="T59" fmla="*/ 2147483647 h 979"/>
              <a:gd name="T60" fmla="*/ 2147483647 w 1088"/>
              <a:gd name="T61" fmla="*/ 2147483647 h 979"/>
              <a:gd name="T62" fmla="*/ 2147483647 w 1088"/>
              <a:gd name="T63" fmla="*/ 2147483647 h 979"/>
              <a:gd name="T64" fmla="*/ 2147483647 w 1088"/>
              <a:gd name="T65" fmla="*/ 2147483647 h 979"/>
              <a:gd name="T66" fmla="*/ 2147483647 w 1088"/>
              <a:gd name="T67" fmla="*/ 2147483647 h 979"/>
              <a:gd name="T68" fmla="*/ 2147483647 w 1088"/>
              <a:gd name="T69" fmla="*/ 2147483647 h 979"/>
              <a:gd name="T70" fmla="*/ 2147483647 w 1088"/>
              <a:gd name="T71" fmla="*/ 2147483647 h 979"/>
              <a:gd name="T72" fmla="*/ 2147483647 w 1088"/>
              <a:gd name="T73" fmla="*/ 2147483647 h 979"/>
              <a:gd name="T74" fmla="*/ 2147483647 w 1088"/>
              <a:gd name="T75" fmla="*/ 2147483647 h 979"/>
              <a:gd name="T76" fmla="*/ 2147483647 w 1088"/>
              <a:gd name="T77" fmla="*/ 2147483647 h 979"/>
              <a:gd name="T78" fmla="*/ 2147483647 w 1088"/>
              <a:gd name="T79" fmla="*/ 2147483647 h 979"/>
              <a:gd name="T80" fmla="*/ 2147483647 w 1088"/>
              <a:gd name="T81" fmla="*/ 2147483647 h 979"/>
              <a:gd name="T82" fmla="*/ 2147483647 w 1088"/>
              <a:gd name="T83" fmla="*/ 2147483647 h 979"/>
              <a:gd name="T84" fmla="*/ 2147483647 w 1088"/>
              <a:gd name="T85" fmla="*/ 2147483647 h 979"/>
              <a:gd name="T86" fmla="*/ 2147483647 w 1088"/>
              <a:gd name="T87" fmla="*/ 2147483647 h 979"/>
              <a:gd name="T88" fmla="*/ 2147483647 w 1088"/>
              <a:gd name="T89" fmla="*/ 2147483647 h 979"/>
              <a:gd name="T90" fmla="*/ 0 w 1088"/>
              <a:gd name="T91" fmla="*/ 2147483647 h 979"/>
              <a:gd name="T92" fmla="*/ 2147483647 w 1088"/>
              <a:gd name="T93" fmla="*/ 2147483647 h 979"/>
              <a:gd name="T94" fmla="*/ 2147483647 w 1088"/>
              <a:gd name="T95" fmla="*/ 2147483647 h 979"/>
              <a:gd name="T96" fmla="*/ 2147483647 w 1088"/>
              <a:gd name="T97" fmla="*/ 2147483647 h 979"/>
              <a:gd name="T98" fmla="*/ 2147483647 w 1088"/>
              <a:gd name="T99" fmla="*/ 2147483647 h 979"/>
              <a:gd name="T100" fmla="*/ 2147483647 w 1088"/>
              <a:gd name="T101" fmla="*/ 2147483647 h 979"/>
              <a:gd name="T102" fmla="*/ 2147483647 w 1088"/>
              <a:gd name="T103" fmla="*/ 2147483647 h 979"/>
              <a:gd name="T104" fmla="*/ 2147483647 w 1088"/>
              <a:gd name="T105" fmla="*/ 2147483647 h 979"/>
              <a:gd name="T106" fmla="*/ 2147483647 w 1088"/>
              <a:gd name="T107" fmla="*/ 0 h 979"/>
              <a:gd name="T108" fmla="*/ 2147483647 w 1088"/>
              <a:gd name="T109" fmla="*/ 2147483647 h 979"/>
              <a:gd name="T110" fmla="*/ 2147483647 w 1088"/>
              <a:gd name="T111" fmla="*/ 2147483647 h 979"/>
              <a:gd name="T112" fmla="*/ 2147483647 w 1088"/>
              <a:gd name="T113" fmla="*/ 2147483647 h 979"/>
              <a:gd name="T114" fmla="*/ 2147483647 w 1088"/>
              <a:gd name="T115" fmla="*/ 2147483647 h 979"/>
              <a:gd name="T116" fmla="*/ 2147483647 w 1088"/>
              <a:gd name="T117" fmla="*/ 2147483647 h 979"/>
              <a:gd name="T118" fmla="*/ 2147483647 w 1088"/>
              <a:gd name="T119" fmla="*/ 2147483647 h 979"/>
              <a:gd name="T120" fmla="*/ 2147483647 w 1088"/>
              <a:gd name="T121" fmla="*/ 2147483647 h 9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8"/>
              <a:gd name="T184" fmla="*/ 0 h 979"/>
              <a:gd name="T185" fmla="*/ 1088 w 1088"/>
              <a:gd name="T186" fmla="*/ 979 h 9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8" h="979">
                <a:moveTo>
                  <a:pt x="544" y="170"/>
                </a:moveTo>
                <a:lnTo>
                  <a:pt x="547" y="149"/>
                </a:lnTo>
                <a:lnTo>
                  <a:pt x="554" y="128"/>
                </a:lnTo>
                <a:lnTo>
                  <a:pt x="562" y="109"/>
                </a:lnTo>
                <a:lnTo>
                  <a:pt x="574" y="91"/>
                </a:lnTo>
                <a:lnTo>
                  <a:pt x="588" y="76"/>
                </a:lnTo>
                <a:lnTo>
                  <a:pt x="604" y="60"/>
                </a:lnTo>
                <a:lnTo>
                  <a:pt x="622" y="47"/>
                </a:lnTo>
                <a:lnTo>
                  <a:pt x="641" y="36"/>
                </a:lnTo>
                <a:lnTo>
                  <a:pt x="663" y="26"/>
                </a:lnTo>
                <a:lnTo>
                  <a:pt x="684" y="17"/>
                </a:lnTo>
                <a:lnTo>
                  <a:pt x="707" y="11"/>
                </a:lnTo>
                <a:lnTo>
                  <a:pt x="732" y="5"/>
                </a:lnTo>
                <a:lnTo>
                  <a:pt x="757" y="2"/>
                </a:lnTo>
                <a:lnTo>
                  <a:pt x="782" y="0"/>
                </a:lnTo>
                <a:lnTo>
                  <a:pt x="806" y="0"/>
                </a:lnTo>
                <a:lnTo>
                  <a:pt x="832" y="2"/>
                </a:lnTo>
                <a:lnTo>
                  <a:pt x="857" y="5"/>
                </a:lnTo>
                <a:lnTo>
                  <a:pt x="882" y="11"/>
                </a:lnTo>
                <a:lnTo>
                  <a:pt x="907" y="17"/>
                </a:lnTo>
                <a:lnTo>
                  <a:pt x="931" y="26"/>
                </a:lnTo>
                <a:lnTo>
                  <a:pt x="953" y="37"/>
                </a:lnTo>
                <a:lnTo>
                  <a:pt x="975" y="50"/>
                </a:lnTo>
                <a:lnTo>
                  <a:pt x="995" y="65"/>
                </a:lnTo>
                <a:lnTo>
                  <a:pt x="1015" y="82"/>
                </a:lnTo>
                <a:lnTo>
                  <a:pt x="1032" y="101"/>
                </a:lnTo>
                <a:lnTo>
                  <a:pt x="1047" y="122"/>
                </a:lnTo>
                <a:lnTo>
                  <a:pt x="1060" y="145"/>
                </a:lnTo>
                <a:lnTo>
                  <a:pt x="1071" y="171"/>
                </a:lnTo>
                <a:lnTo>
                  <a:pt x="1080" y="198"/>
                </a:lnTo>
                <a:lnTo>
                  <a:pt x="1085" y="228"/>
                </a:lnTo>
                <a:lnTo>
                  <a:pt x="1088" y="259"/>
                </a:lnTo>
                <a:lnTo>
                  <a:pt x="1088" y="293"/>
                </a:lnTo>
                <a:lnTo>
                  <a:pt x="1086" y="318"/>
                </a:lnTo>
                <a:lnTo>
                  <a:pt x="1083" y="343"/>
                </a:lnTo>
                <a:lnTo>
                  <a:pt x="1074" y="389"/>
                </a:lnTo>
                <a:lnTo>
                  <a:pt x="1060" y="431"/>
                </a:lnTo>
                <a:lnTo>
                  <a:pt x="1044" y="468"/>
                </a:lnTo>
                <a:lnTo>
                  <a:pt x="1025" y="504"/>
                </a:lnTo>
                <a:lnTo>
                  <a:pt x="1003" y="536"/>
                </a:lnTo>
                <a:lnTo>
                  <a:pt x="979" y="564"/>
                </a:lnTo>
                <a:lnTo>
                  <a:pt x="954" y="592"/>
                </a:lnTo>
                <a:lnTo>
                  <a:pt x="927" y="616"/>
                </a:lnTo>
                <a:lnTo>
                  <a:pt x="900" y="639"/>
                </a:lnTo>
                <a:lnTo>
                  <a:pt x="873" y="660"/>
                </a:lnTo>
                <a:lnTo>
                  <a:pt x="846" y="680"/>
                </a:lnTo>
                <a:lnTo>
                  <a:pt x="793" y="717"/>
                </a:lnTo>
                <a:lnTo>
                  <a:pt x="770" y="735"/>
                </a:lnTo>
                <a:lnTo>
                  <a:pt x="747" y="753"/>
                </a:lnTo>
                <a:lnTo>
                  <a:pt x="708" y="786"/>
                </a:lnTo>
                <a:lnTo>
                  <a:pt x="671" y="819"/>
                </a:lnTo>
                <a:lnTo>
                  <a:pt x="637" y="852"/>
                </a:lnTo>
                <a:lnTo>
                  <a:pt x="621" y="867"/>
                </a:lnTo>
                <a:lnTo>
                  <a:pt x="606" y="883"/>
                </a:lnTo>
                <a:lnTo>
                  <a:pt x="593" y="897"/>
                </a:lnTo>
                <a:lnTo>
                  <a:pt x="580" y="911"/>
                </a:lnTo>
                <a:lnTo>
                  <a:pt x="569" y="925"/>
                </a:lnTo>
                <a:lnTo>
                  <a:pt x="560" y="937"/>
                </a:lnTo>
                <a:lnTo>
                  <a:pt x="553" y="949"/>
                </a:lnTo>
                <a:lnTo>
                  <a:pt x="547" y="960"/>
                </a:lnTo>
                <a:lnTo>
                  <a:pt x="544" y="970"/>
                </a:lnTo>
                <a:lnTo>
                  <a:pt x="544" y="979"/>
                </a:lnTo>
                <a:lnTo>
                  <a:pt x="543" y="970"/>
                </a:lnTo>
                <a:lnTo>
                  <a:pt x="540" y="960"/>
                </a:lnTo>
                <a:lnTo>
                  <a:pt x="534" y="949"/>
                </a:lnTo>
                <a:lnTo>
                  <a:pt x="527" y="937"/>
                </a:lnTo>
                <a:lnTo>
                  <a:pt x="518" y="925"/>
                </a:lnTo>
                <a:lnTo>
                  <a:pt x="507" y="911"/>
                </a:lnTo>
                <a:lnTo>
                  <a:pt x="495" y="897"/>
                </a:lnTo>
                <a:lnTo>
                  <a:pt x="481" y="883"/>
                </a:lnTo>
                <a:lnTo>
                  <a:pt x="467" y="867"/>
                </a:lnTo>
                <a:lnTo>
                  <a:pt x="451" y="852"/>
                </a:lnTo>
                <a:lnTo>
                  <a:pt x="417" y="819"/>
                </a:lnTo>
                <a:lnTo>
                  <a:pt x="379" y="786"/>
                </a:lnTo>
                <a:lnTo>
                  <a:pt x="340" y="753"/>
                </a:lnTo>
                <a:lnTo>
                  <a:pt x="318" y="735"/>
                </a:lnTo>
                <a:lnTo>
                  <a:pt x="293" y="717"/>
                </a:lnTo>
                <a:lnTo>
                  <a:pt x="242" y="680"/>
                </a:lnTo>
                <a:lnTo>
                  <a:pt x="215" y="660"/>
                </a:lnTo>
                <a:lnTo>
                  <a:pt x="187" y="639"/>
                </a:lnTo>
                <a:lnTo>
                  <a:pt x="160" y="616"/>
                </a:lnTo>
                <a:lnTo>
                  <a:pt x="134" y="592"/>
                </a:lnTo>
                <a:lnTo>
                  <a:pt x="108" y="564"/>
                </a:lnTo>
                <a:lnTo>
                  <a:pt x="84" y="536"/>
                </a:lnTo>
                <a:lnTo>
                  <a:pt x="62" y="504"/>
                </a:lnTo>
                <a:lnTo>
                  <a:pt x="43" y="468"/>
                </a:lnTo>
                <a:lnTo>
                  <a:pt x="27" y="431"/>
                </a:lnTo>
                <a:lnTo>
                  <a:pt x="14" y="389"/>
                </a:lnTo>
                <a:lnTo>
                  <a:pt x="4" y="343"/>
                </a:lnTo>
                <a:lnTo>
                  <a:pt x="2" y="318"/>
                </a:lnTo>
                <a:lnTo>
                  <a:pt x="0" y="293"/>
                </a:lnTo>
                <a:lnTo>
                  <a:pt x="0" y="259"/>
                </a:lnTo>
                <a:lnTo>
                  <a:pt x="2" y="228"/>
                </a:lnTo>
                <a:lnTo>
                  <a:pt x="8" y="198"/>
                </a:lnTo>
                <a:lnTo>
                  <a:pt x="16" y="171"/>
                </a:lnTo>
                <a:lnTo>
                  <a:pt x="27" y="145"/>
                </a:lnTo>
                <a:lnTo>
                  <a:pt x="41" y="122"/>
                </a:lnTo>
                <a:lnTo>
                  <a:pt x="56" y="101"/>
                </a:lnTo>
                <a:lnTo>
                  <a:pt x="73" y="82"/>
                </a:lnTo>
                <a:lnTo>
                  <a:pt x="91" y="65"/>
                </a:lnTo>
                <a:lnTo>
                  <a:pt x="112" y="50"/>
                </a:lnTo>
                <a:lnTo>
                  <a:pt x="134" y="37"/>
                </a:lnTo>
                <a:lnTo>
                  <a:pt x="156" y="26"/>
                </a:lnTo>
                <a:lnTo>
                  <a:pt x="180" y="17"/>
                </a:lnTo>
                <a:lnTo>
                  <a:pt x="205" y="11"/>
                </a:lnTo>
                <a:lnTo>
                  <a:pt x="230" y="5"/>
                </a:lnTo>
                <a:lnTo>
                  <a:pt x="256" y="2"/>
                </a:lnTo>
                <a:lnTo>
                  <a:pt x="280" y="0"/>
                </a:lnTo>
                <a:lnTo>
                  <a:pt x="306" y="0"/>
                </a:lnTo>
                <a:lnTo>
                  <a:pt x="331" y="2"/>
                </a:lnTo>
                <a:lnTo>
                  <a:pt x="356" y="5"/>
                </a:lnTo>
                <a:lnTo>
                  <a:pt x="380" y="11"/>
                </a:lnTo>
                <a:lnTo>
                  <a:pt x="403" y="17"/>
                </a:lnTo>
                <a:lnTo>
                  <a:pt x="425" y="26"/>
                </a:lnTo>
                <a:lnTo>
                  <a:pt x="446" y="36"/>
                </a:lnTo>
                <a:lnTo>
                  <a:pt x="465" y="47"/>
                </a:lnTo>
                <a:lnTo>
                  <a:pt x="484" y="60"/>
                </a:lnTo>
                <a:lnTo>
                  <a:pt x="499" y="76"/>
                </a:lnTo>
                <a:lnTo>
                  <a:pt x="513" y="91"/>
                </a:lnTo>
                <a:lnTo>
                  <a:pt x="525" y="109"/>
                </a:lnTo>
                <a:lnTo>
                  <a:pt x="533" y="128"/>
                </a:lnTo>
                <a:lnTo>
                  <a:pt x="540" y="149"/>
                </a:lnTo>
                <a:lnTo>
                  <a:pt x="544" y="17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3375"/>
            <a:ext cx="5256832" cy="896938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92160" tIns="46080" rIns="92160" bIns="46080" anchor="b"/>
          <a:lstStyle/>
          <a:p>
            <a:pPr algn="l"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6000" dirty="0" err="1" smtClean="0">
                <a:solidFill>
                  <a:schemeClr val="bg1"/>
                </a:solidFill>
                <a:latin typeface="Times New Roman" pitchFamily="18" charset="0"/>
              </a:rPr>
              <a:t>Cupid’s</a:t>
            </a:r>
            <a:r>
              <a:rPr lang="es-ES" sz="6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6000" dirty="0" err="1" smtClean="0">
                <a:solidFill>
                  <a:schemeClr val="bg1"/>
                </a:solidFill>
                <a:latin typeface="Times New Roman" pitchFamily="18" charset="0"/>
              </a:rPr>
              <a:t>arrows</a:t>
            </a:r>
            <a:endParaRPr lang="es-ES" sz="6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181" y="1367706"/>
            <a:ext cx="4328219" cy="3573462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92160" tIns="46080" rIns="92160" bIns="46080"/>
          <a:lstStyle/>
          <a:p>
            <a:pPr marL="0" indent="0" algn="ctr" defTabSz="449263" eaLnBrk="1" hangingPunct="1">
              <a:spcBef>
                <a:spcPts val="700"/>
              </a:spcBef>
              <a:buClr>
                <a:srgbClr val="FF0033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This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is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Cupid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</a:p>
          <a:p>
            <a:pPr marL="0" indent="0" algn="ctr" defTabSz="449263" eaLnBrk="1" hangingPunct="1">
              <a:spcBef>
                <a:spcPts val="700"/>
              </a:spcBef>
              <a:buClr>
                <a:srgbClr val="FF0033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If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he strikes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you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with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one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of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his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arrows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you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will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fall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in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love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with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the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first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person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0" indent="0" algn="ctr" defTabSz="449263" eaLnBrk="1" hangingPunct="1">
              <a:spcBef>
                <a:spcPts val="700"/>
              </a:spcBef>
              <a:buClr>
                <a:srgbClr val="FF0033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you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see</a:t>
            </a:r>
            <a:r>
              <a:rPr lang="es-ES" sz="36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1273" name="Picture 9" descr="http://rlv.zcache.com/smiley_emoticon_love_mouse_mat-p144486603988559104envq7_4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750" y1="54250" x2="57250" y2="7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75" t="10895" r="15125" b="19889"/>
          <a:stretch/>
        </p:blipFill>
        <p:spPr bwMode="auto">
          <a:xfrm>
            <a:off x="7236296" y="4941168"/>
            <a:ext cx="1550083" cy="15111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auroramarquez.files.wordpress.com/2010/06/cupid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8" b="95526" l="625" r="93333">
                        <a14:foregroundMark x1="73333" y1="49737" x2="79792" y2="51579"/>
                        <a14:foregroundMark x1="54792" y1="58947" x2="60208" y2="66316"/>
                        <a14:foregroundMark x1="53958" y1="58158" x2="53542" y2="71053"/>
                        <a14:backgroundMark x1="74375" y1="48684" x2="78542" y2="50000"/>
                        <a14:backgroundMark x1="81667" y1="45789" x2="81458" y2="47368"/>
                        <a14:backgroundMark x1="81667" y1="49474" x2="81667" y2="49474"/>
                        <a14:backgroundMark x1="76042" y1="44211" x2="76042" y2="44211"/>
                        <a14:backgroundMark x1="73333" y1="44737" x2="73333" y2="44737"/>
                        <a14:backgroundMark x1="73542" y1="42895" x2="73542" y2="42895"/>
                        <a14:backgroundMark x1="81875" y1="43421" x2="81875" y2="43421"/>
                        <a14:backgroundMark x1="54375" y1="61053" x2="54375" y2="64474"/>
                        <a14:backgroundMark x1="31458" y1="62105" x2="31458" y2="62105"/>
                        <a14:backgroundMark x1="40417" y1="36053" x2="40417" y2="36053"/>
                        <a14:backgroundMark x1="35208" y1="30526" x2="35208" y2="30526"/>
                        <a14:backgroundMark x1="37708" y1="33421" x2="37708" y2="33421"/>
                        <a14:backgroundMark x1="30833" y1="26053" x2="30833" y2="26053"/>
                        <a14:backgroundMark x1="33542" y1="28158" x2="33542" y2="2815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6" t="3438" r="11174" b="4049"/>
          <a:stretch/>
        </p:blipFill>
        <p:spPr bwMode="auto">
          <a:xfrm rot="19566344">
            <a:off x="358237" y="2755216"/>
            <a:ext cx="3755476" cy="33044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3643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ChangeArrowheads="1"/>
          </p:cNvSpPr>
          <p:nvPr/>
        </p:nvSpPr>
        <p:spPr bwMode="auto">
          <a:xfrm>
            <a:off x="0" y="333375"/>
            <a:ext cx="4716463" cy="9350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75" name="Freeform 12"/>
          <p:cNvSpPr>
            <a:spLocks/>
          </p:cNvSpPr>
          <p:nvPr/>
        </p:nvSpPr>
        <p:spPr bwMode="auto">
          <a:xfrm>
            <a:off x="1907704" y="1484784"/>
            <a:ext cx="5435600" cy="3816424"/>
          </a:xfrm>
          <a:custGeom>
            <a:avLst/>
            <a:gdLst>
              <a:gd name="T0" fmla="*/ 2147483647 w 1088"/>
              <a:gd name="T1" fmla="*/ 2147483647 h 979"/>
              <a:gd name="T2" fmla="*/ 2147483647 w 1088"/>
              <a:gd name="T3" fmla="*/ 2147483647 h 979"/>
              <a:gd name="T4" fmla="*/ 2147483647 w 1088"/>
              <a:gd name="T5" fmla="*/ 2147483647 h 979"/>
              <a:gd name="T6" fmla="*/ 2147483647 w 1088"/>
              <a:gd name="T7" fmla="*/ 2147483647 h 979"/>
              <a:gd name="T8" fmla="*/ 2147483647 w 1088"/>
              <a:gd name="T9" fmla="*/ 2147483647 h 979"/>
              <a:gd name="T10" fmla="*/ 2147483647 w 1088"/>
              <a:gd name="T11" fmla="*/ 2147483647 h 979"/>
              <a:gd name="T12" fmla="*/ 2147483647 w 1088"/>
              <a:gd name="T13" fmla="*/ 2147483647 h 979"/>
              <a:gd name="T14" fmla="*/ 2147483647 w 1088"/>
              <a:gd name="T15" fmla="*/ 0 h 979"/>
              <a:gd name="T16" fmla="*/ 2147483647 w 1088"/>
              <a:gd name="T17" fmla="*/ 2147483647 h 979"/>
              <a:gd name="T18" fmla="*/ 2147483647 w 1088"/>
              <a:gd name="T19" fmla="*/ 2147483647 h 979"/>
              <a:gd name="T20" fmla="*/ 2147483647 w 1088"/>
              <a:gd name="T21" fmla="*/ 2147483647 h 979"/>
              <a:gd name="T22" fmla="*/ 2147483647 w 1088"/>
              <a:gd name="T23" fmla="*/ 2147483647 h 979"/>
              <a:gd name="T24" fmla="*/ 2147483647 w 1088"/>
              <a:gd name="T25" fmla="*/ 2147483647 h 979"/>
              <a:gd name="T26" fmla="*/ 2147483647 w 1088"/>
              <a:gd name="T27" fmla="*/ 2147483647 h 979"/>
              <a:gd name="T28" fmla="*/ 2147483647 w 1088"/>
              <a:gd name="T29" fmla="*/ 2147483647 h 979"/>
              <a:gd name="T30" fmla="*/ 2147483647 w 1088"/>
              <a:gd name="T31" fmla="*/ 2147483647 h 979"/>
              <a:gd name="T32" fmla="*/ 2147483647 w 1088"/>
              <a:gd name="T33" fmla="*/ 2147483647 h 979"/>
              <a:gd name="T34" fmla="*/ 2147483647 w 1088"/>
              <a:gd name="T35" fmla="*/ 2147483647 h 979"/>
              <a:gd name="T36" fmla="*/ 2147483647 w 1088"/>
              <a:gd name="T37" fmla="*/ 2147483647 h 979"/>
              <a:gd name="T38" fmla="*/ 2147483647 w 1088"/>
              <a:gd name="T39" fmla="*/ 2147483647 h 979"/>
              <a:gd name="T40" fmla="*/ 2147483647 w 1088"/>
              <a:gd name="T41" fmla="*/ 2147483647 h 979"/>
              <a:gd name="T42" fmla="*/ 2147483647 w 1088"/>
              <a:gd name="T43" fmla="*/ 2147483647 h 979"/>
              <a:gd name="T44" fmla="*/ 2147483647 w 1088"/>
              <a:gd name="T45" fmla="*/ 2147483647 h 979"/>
              <a:gd name="T46" fmla="*/ 2147483647 w 1088"/>
              <a:gd name="T47" fmla="*/ 2147483647 h 979"/>
              <a:gd name="T48" fmla="*/ 2147483647 w 1088"/>
              <a:gd name="T49" fmla="*/ 2147483647 h 979"/>
              <a:gd name="T50" fmla="*/ 2147483647 w 1088"/>
              <a:gd name="T51" fmla="*/ 2147483647 h 979"/>
              <a:gd name="T52" fmla="*/ 2147483647 w 1088"/>
              <a:gd name="T53" fmla="*/ 2147483647 h 979"/>
              <a:gd name="T54" fmla="*/ 2147483647 w 1088"/>
              <a:gd name="T55" fmla="*/ 2147483647 h 979"/>
              <a:gd name="T56" fmla="*/ 2147483647 w 1088"/>
              <a:gd name="T57" fmla="*/ 2147483647 h 979"/>
              <a:gd name="T58" fmla="*/ 2147483647 w 1088"/>
              <a:gd name="T59" fmla="*/ 2147483647 h 979"/>
              <a:gd name="T60" fmla="*/ 2147483647 w 1088"/>
              <a:gd name="T61" fmla="*/ 2147483647 h 979"/>
              <a:gd name="T62" fmla="*/ 2147483647 w 1088"/>
              <a:gd name="T63" fmla="*/ 2147483647 h 979"/>
              <a:gd name="T64" fmla="*/ 2147483647 w 1088"/>
              <a:gd name="T65" fmla="*/ 2147483647 h 979"/>
              <a:gd name="T66" fmla="*/ 2147483647 w 1088"/>
              <a:gd name="T67" fmla="*/ 2147483647 h 979"/>
              <a:gd name="T68" fmla="*/ 2147483647 w 1088"/>
              <a:gd name="T69" fmla="*/ 2147483647 h 979"/>
              <a:gd name="T70" fmla="*/ 2147483647 w 1088"/>
              <a:gd name="T71" fmla="*/ 2147483647 h 979"/>
              <a:gd name="T72" fmla="*/ 2147483647 w 1088"/>
              <a:gd name="T73" fmla="*/ 2147483647 h 979"/>
              <a:gd name="T74" fmla="*/ 2147483647 w 1088"/>
              <a:gd name="T75" fmla="*/ 2147483647 h 979"/>
              <a:gd name="T76" fmla="*/ 2147483647 w 1088"/>
              <a:gd name="T77" fmla="*/ 2147483647 h 979"/>
              <a:gd name="T78" fmla="*/ 2147483647 w 1088"/>
              <a:gd name="T79" fmla="*/ 2147483647 h 979"/>
              <a:gd name="T80" fmla="*/ 2147483647 w 1088"/>
              <a:gd name="T81" fmla="*/ 2147483647 h 979"/>
              <a:gd name="T82" fmla="*/ 2147483647 w 1088"/>
              <a:gd name="T83" fmla="*/ 2147483647 h 979"/>
              <a:gd name="T84" fmla="*/ 2147483647 w 1088"/>
              <a:gd name="T85" fmla="*/ 2147483647 h 979"/>
              <a:gd name="T86" fmla="*/ 2147483647 w 1088"/>
              <a:gd name="T87" fmla="*/ 2147483647 h 979"/>
              <a:gd name="T88" fmla="*/ 2147483647 w 1088"/>
              <a:gd name="T89" fmla="*/ 2147483647 h 979"/>
              <a:gd name="T90" fmla="*/ 0 w 1088"/>
              <a:gd name="T91" fmla="*/ 2147483647 h 979"/>
              <a:gd name="T92" fmla="*/ 2147483647 w 1088"/>
              <a:gd name="T93" fmla="*/ 2147483647 h 979"/>
              <a:gd name="T94" fmla="*/ 2147483647 w 1088"/>
              <a:gd name="T95" fmla="*/ 2147483647 h 979"/>
              <a:gd name="T96" fmla="*/ 2147483647 w 1088"/>
              <a:gd name="T97" fmla="*/ 2147483647 h 979"/>
              <a:gd name="T98" fmla="*/ 2147483647 w 1088"/>
              <a:gd name="T99" fmla="*/ 2147483647 h 979"/>
              <a:gd name="T100" fmla="*/ 2147483647 w 1088"/>
              <a:gd name="T101" fmla="*/ 2147483647 h 979"/>
              <a:gd name="T102" fmla="*/ 2147483647 w 1088"/>
              <a:gd name="T103" fmla="*/ 2147483647 h 979"/>
              <a:gd name="T104" fmla="*/ 2147483647 w 1088"/>
              <a:gd name="T105" fmla="*/ 2147483647 h 979"/>
              <a:gd name="T106" fmla="*/ 2147483647 w 1088"/>
              <a:gd name="T107" fmla="*/ 0 h 979"/>
              <a:gd name="T108" fmla="*/ 2147483647 w 1088"/>
              <a:gd name="T109" fmla="*/ 2147483647 h 979"/>
              <a:gd name="T110" fmla="*/ 2147483647 w 1088"/>
              <a:gd name="T111" fmla="*/ 2147483647 h 979"/>
              <a:gd name="T112" fmla="*/ 2147483647 w 1088"/>
              <a:gd name="T113" fmla="*/ 2147483647 h 979"/>
              <a:gd name="T114" fmla="*/ 2147483647 w 1088"/>
              <a:gd name="T115" fmla="*/ 2147483647 h 979"/>
              <a:gd name="T116" fmla="*/ 2147483647 w 1088"/>
              <a:gd name="T117" fmla="*/ 2147483647 h 979"/>
              <a:gd name="T118" fmla="*/ 2147483647 w 1088"/>
              <a:gd name="T119" fmla="*/ 2147483647 h 979"/>
              <a:gd name="T120" fmla="*/ 2147483647 w 1088"/>
              <a:gd name="T121" fmla="*/ 2147483647 h 9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8"/>
              <a:gd name="T184" fmla="*/ 0 h 979"/>
              <a:gd name="T185" fmla="*/ 1088 w 1088"/>
              <a:gd name="T186" fmla="*/ 979 h 9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8" h="979">
                <a:moveTo>
                  <a:pt x="544" y="170"/>
                </a:moveTo>
                <a:lnTo>
                  <a:pt x="547" y="149"/>
                </a:lnTo>
                <a:lnTo>
                  <a:pt x="554" y="128"/>
                </a:lnTo>
                <a:lnTo>
                  <a:pt x="562" y="109"/>
                </a:lnTo>
                <a:lnTo>
                  <a:pt x="574" y="91"/>
                </a:lnTo>
                <a:lnTo>
                  <a:pt x="588" y="76"/>
                </a:lnTo>
                <a:lnTo>
                  <a:pt x="604" y="60"/>
                </a:lnTo>
                <a:lnTo>
                  <a:pt x="622" y="47"/>
                </a:lnTo>
                <a:lnTo>
                  <a:pt x="641" y="36"/>
                </a:lnTo>
                <a:lnTo>
                  <a:pt x="663" y="26"/>
                </a:lnTo>
                <a:lnTo>
                  <a:pt x="684" y="17"/>
                </a:lnTo>
                <a:lnTo>
                  <a:pt x="707" y="11"/>
                </a:lnTo>
                <a:lnTo>
                  <a:pt x="732" y="5"/>
                </a:lnTo>
                <a:lnTo>
                  <a:pt x="757" y="2"/>
                </a:lnTo>
                <a:lnTo>
                  <a:pt x="782" y="0"/>
                </a:lnTo>
                <a:lnTo>
                  <a:pt x="806" y="0"/>
                </a:lnTo>
                <a:lnTo>
                  <a:pt x="832" y="2"/>
                </a:lnTo>
                <a:lnTo>
                  <a:pt x="857" y="5"/>
                </a:lnTo>
                <a:lnTo>
                  <a:pt x="882" y="11"/>
                </a:lnTo>
                <a:lnTo>
                  <a:pt x="907" y="17"/>
                </a:lnTo>
                <a:lnTo>
                  <a:pt x="931" y="26"/>
                </a:lnTo>
                <a:lnTo>
                  <a:pt x="953" y="37"/>
                </a:lnTo>
                <a:lnTo>
                  <a:pt x="975" y="50"/>
                </a:lnTo>
                <a:lnTo>
                  <a:pt x="995" y="65"/>
                </a:lnTo>
                <a:lnTo>
                  <a:pt x="1015" y="82"/>
                </a:lnTo>
                <a:lnTo>
                  <a:pt x="1032" y="101"/>
                </a:lnTo>
                <a:lnTo>
                  <a:pt x="1047" y="122"/>
                </a:lnTo>
                <a:lnTo>
                  <a:pt x="1060" y="145"/>
                </a:lnTo>
                <a:lnTo>
                  <a:pt x="1071" y="171"/>
                </a:lnTo>
                <a:lnTo>
                  <a:pt x="1080" y="198"/>
                </a:lnTo>
                <a:lnTo>
                  <a:pt x="1085" y="228"/>
                </a:lnTo>
                <a:lnTo>
                  <a:pt x="1088" y="259"/>
                </a:lnTo>
                <a:lnTo>
                  <a:pt x="1088" y="293"/>
                </a:lnTo>
                <a:lnTo>
                  <a:pt x="1086" y="318"/>
                </a:lnTo>
                <a:lnTo>
                  <a:pt x="1083" y="343"/>
                </a:lnTo>
                <a:lnTo>
                  <a:pt x="1074" y="389"/>
                </a:lnTo>
                <a:lnTo>
                  <a:pt x="1060" y="431"/>
                </a:lnTo>
                <a:lnTo>
                  <a:pt x="1044" y="468"/>
                </a:lnTo>
                <a:lnTo>
                  <a:pt x="1025" y="504"/>
                </a:lnTo>
                <a:lnTo>
                  <a:pt x="1003" y="536"/>
                </a:lnTo>
                <a:lnTo>
                  <a:pt x="979" y="564"/>
                </a:lnTo>
                <a:lnTo>
                  <a:pt x="954" y="592"/>
                </a:lnTo>
                <a:lnTo>
                  <a:pt x="927" y="616"/>
                </a:lnTo>
                <a:lnTo>
                  <a:pt x="900" y="639"/>
                </a:lnTo>
                <a:lnTo>
                  <a:pt x="873" y="660"/>
                </a:lnTo>
                <a:lnTo>
                  <a:pt x="846" y="680"/>
                </a:lnTo>
                <a:lnTo>
                  <a:pt x="793" y="717"/>
                </a:lnTo>
                <a:lnTo>
                  <a:pt x="770" y="735"/>
                </a:lnTo>
                <a:lnTo>
                  <a:pt x="747" y="753"/>
                </a:lnTo>
                <a:lnTo>
                  <a:pt x="708" y="786"/>
                </a:lnTo>
                <a:lnTo>
                  <a:pt x="671" y="819"/>
                </a:lnTo>
                <a:lnTo>
                  <a:pt x="637" y="852"/>
                </a:lnTo>
                <a:lnTo>
                  <a:pt x="621" y="867"/>
                </a:lnTo>
                <a:lnTo>
                  <a:pt x="606" y="883"/>
                </a:lnTo>
                <a:lnTo>
                  <a:pt x="593" y="897"/>
                </a:lnTo>
                <a:lnTo>
                  <a:pt x="580" y="911"/>
                </a:lnTo>
                <a:lnTo>
                  <a:pt x="569" y="925"/>
                </a:lnTo>
                <a:lnTo>
                  <a:pt x="560" y="937"/>
                </a:lnTo>
                <a:lnTo>
                  <a:pt x="553" y="949"/>
                </a:lnTo>
                <a:lnTo>
                  <a:pt x="547" y="960"/>
                </a:lnTo>
                <a:lnTo>
                  <a:pt x="544" y="970"/>
                </a:lnTo>
                <a:lnTo>
                  <a:pt x="544" y="979"/>
                </a:lnTo>
                <a:lnTo>
                  <a:pt x="543" y="970"/>
                </a:lnTo>
                <a:lnTo>
                  <a:pt x="540" y="960"/>
                </a:lnTo>
                <a:lnTo>
                  <a:pt x="534" y="949"/>
                </a:lnTo>
                <a:lnTo>
                  <a:pt x="527" y="937"/>
                </a:lnTo>
                <a:lnTo>
                  <a:pt x="518" y="925"/>
                </a:lnTo>
                <a:lnTo>
                  <a:pt x="507" y="911"/>
                </a:lnTo>
                <a:lnTo>
                  <a:pt x="495" y="897"/>
                </a:lnTo>
                <a:lnTo>
                  <a:pt x="481" y="883"/>
                </a:lnTo>
                <a:lnTo>
                  <a:pt x="467" y="867"/>
                </a:lnTo>
                <a:lnTo>
                  <a:pt x="451" y="852"/>
                </a:lnTo>
                <a:lnTo>
                  <a:pt x="417" y="819"/>
                </a:lnTo>
                <a:lnTo>
                  <a:pt x="379" y="786"/>
                </a:lnTo>
                <a:lnTo>
                  <a:pt x="340" y="753"/>
                </a:lnTo>
                <a:lnTo>
                  <a:pt x="318" y="735"/>
                </a:lnTo>
                <a:lnTo>
                  <a:pt x="293" y="717"/>
                </a:lnTo>
                <a:lnTo>
                  <a:pt x="242" y="680"/>
                </a:lnTo>
                <a:lnTo>
                  <a:pt x="215" y="660"/>
                </a:lnTo>
                <a:lnTo>
                  <a:pt x="187" y="639"/>
                </a:lnTo>
                <a:lnTo>
                  <a:pt x="160" y="616"/>
                </a:lnTo>
                <a:lnTo>
                  <a:pt x="134" y="592"/>
                </a:lnTo>
                <a:lnTo>
                  <a:pt x="108" y="564"/>
                </a:lnTo>
                <a:lnTo>
                  <a:pt x="84" y="536"/>
                </a:lnTo>
                <a:lnTo>
                  <a:pt x="62" y="504"/>
                </a:lnTo>
                <a:lnTo>
                  <a:pt x="43" y="468"/>
                </a:lnTo>
                <a:lnTo>
                  <a:pt x="27" y="431"/>
                </a:lnTo>
                <a:lnTo>
                  <a:pt x="14" y="389"/>
                </a:lnTo>
                <a:lnTo>
                  <a:pt x="4" y="343"/>
                </a:lnTo>
                <a:lnTo>
                  <a:pt x="2" y="318"/>
                </a:lnTo>
                <a:lnTo>
                  <a:pt x="0" y="293"/>
                </a:lnTo>
                <a:lnTo>
                  <a:pt x="0" y="259"/>
                </a:lnTo>
                <a:lnTo>
                  <a:pt x="2" y="228"/>
                </a:lnTo>
                <a:lnTo>
                  <a:pt x="8" y="198"/>
                </a:lnTo>
                <a:lnTo>
                  <a:pt x="16" y="171"/>
                </a:lnTo>
                <a:lnTo>
                  <a:pt x="27" y="145"/>
                </a:lnTo>
                <a:lnTo>
                  <a:pt x="41" y="122"/>
                </a:lnTo>
                <a:lnTo>
                  <a:pt x="56" y="101"/>
                </a:lnTo>
                <a:lnTo>
                  <a:pt x="73" y="82"/>
                </a:lnTo>
                <a:lnTo>
                  <a:pt x="91" y="65"/>
                </a:lnTo>
                <a:lnTo>
                  <a:pt x="112" y="50"/>
                </a:lnTo>
                <a:lnTo>
                  <a:pt x="134" y="37"/>
                </a:lnTo>
                <a:lnTo>
                  <a:pt x="156" y="26"/>
                </a:lnTo>
                <a:lnTo>
                  <a:pt x="180" y="17"/>
                </a:lnTo>
                <a:lnTo>
                  <a:pt x="205" y="11"/>
                </a:lnTo>
                <a:lnTo>
                  <a:pt x="230" y="5"/>
                </a:lnTo>
                <a:lnTo>
                  <a:pt x="256" y="2"/>
                </a:lnTo>
                <a:lnTo>
                  <a:pt x="280" y="0"/>
                </a:lnTo>
                <a:lnTo>
                  <a:pt x="306" y="0"/>
                </a:lnTo>
                <a:lnTo>
                  <a:pt x="331" y="2"/>
                </a:lnTo>
                <a:lnTo>
                  <a:pt x="356" y="5"/>
                </a:lnTo>
                <a:lnTo>
                  <a:pt x="380" y="11"/>
                </a:lnTo>
                <a:lnTo>
                  <a:pt x="403" y="17"/>
                </a:lnTo>
                <a:lnTo>
                  <a:pt x="425" y="26"/>
                </a:lnTo>
                <a:lnTo>
                  <a:pt x="446" y="36"/>
                </a:lnTo>
                <a:lnTo>
                  <a:pt x="465" y="47"/>
                </a:lnTo>
                <a:lnTo>
                  <a:pt x="484" y="60"/>
                </a:lnTo>
                <a:lnTo>
                  <a:pt x="499" y="76"/>
                </a:lnTo>
                <a:lnTo>
                  <a:pt x="513" y="91"/>
                </a:lnTo>
                <a:lnTo>
                  <a:pt x="525" y="109"/>
                </a:lnTo>
                <a:lnTo>
                  <a:pt x="533" y="128"/>
                </a:lnTo>
                <a:lnTo>
                  <a:pt x="540" y="149"/>
                </a:lnTo>
                <a:lnTo>
                  <a:pt x="544" y="17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4330700" cy="896938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92160" tIns="46080" rIns="92160" bIns="46080" anchor="b"/>
          <a:lstStyle/>
          <a:p>
            <a:pPr algn="l"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 dirty="0" err="1" smtClean="0">
                <a:solidFill>
                  <a:schemeClr val="bg1"/>
                </a:solidFill>
                <a:latin typeface="Times New Roman" pitchFamily="18" charset="0"/>
              </a:rPr>
              <a:t>Valentine’s</a:t>
            </a:r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</a:rPr>
              <a:t> Day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483768" y="2492896"/>
            <a:ext cx="4392488" cy="11521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49263" eaLnBrk="1" hangingPunct="1"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Vocabulary</a:t>
            </a:r>
            <a:endParaRPr lang="es-ES" sz="6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latin typeface="Times New Roman" pitchFamily="18" charset="0"/>
            </a:endParaRPr>
          </a:p>
        </p:txBody>
      </p:sp>
      <p:pic>
        <p:nvPicPr>
          <p:cNvPr id="7" name="Picture 15" descr="http://1.bp.blogspot.com/-ywFTnipPD80/TedLZHPPqbI/AAAAAAAAACc/9ZDCVqmhpWA/s1600/smile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92" b="98958" l="3077" r="100000">
                        <a14:foregroundMark x1="47385" y1="80208" x2="58769" y2="79167"/>
                        <a14:foregroundMark x1="46154" y1="87292" x2="40308" y2="88125"/>
                        <a14:foregroundMark x1="70769" y1="79792" x2="65538" y2="85625"/>
                        <a14:foregroundMark x1="16923" y1="36042" x2="15692" y2="43958"/>
                        <a14:foregroundMark x1="12000" y1="56458" x2="8923" y2="61875"/>
                        <a14:foregroundMark x1="7077" y1="65000" x2="10154" y2="71458"/>
                        <a14:foregroundMark x1="75692" y1="79792" x2="71077" y2="86875"/>
                        <a14:foregroundMark x1="63385" y1="88958" x2="78462" y2="93542"/>
                        <a14:foregroundMark x1="61846" y1="88542" x2="67077" y2="90833"/>
                        <a14:foregroundMark x1="66769" y1="85000" x2="61231" y2="87708"/>
                        <a14:foregroundMark x1="82769" y1="87292" x2="88000" y2="92500"/>
                        <a14:foregroundMark x1="74769" y1="85000" x2="82154" y2="87500"/>
                        <a14:foregroundMark x1="44923" y1="17500" x2="60923" y2="17708"/>
                        <a14:foregroundMark x1="46462" y1="16667" x2="58769" y2="16667"/>
                        <a14:backgroundMark x1="49846" y1="82292" x2="56923" y2="99792"/>
                        <a14:backgroundMark x1="80615" y1="78958" x2="95385" y2="92708"/>
                        <a14:backgroundMark x1="62462" y1="90833" x2="78462" y2="96458"/>
                        <a14:backgroundMark x1="63385" y1="80000" x2="53538" y2="85208"/>
                        <a14:backgroundMark x1="79692" y1="80625" x2="76615" y2="841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7236296" y="4553009"/>
            <a:ext cx="1439392" cy="19508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5813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28"/>
          <p:cNvSpPr>
            <a:spLocks/>
          </p:cNvSpPr>
          <p:nvPr/>
        </p:nvSpPr>
        <p:spPr bwMode="auto">
          <a:xfrm>
            <a:off x="827088" y="1412776"/>
            <a:ext cx="7129462" cy="5445224"/>
          </a:xfrm>
          <a:custGeom>
            <a:avLst/>
            <a:gdLst>
              <a:gd name="T0" fmla="*/ 2147483647 w 1088"/>
              <a:gd name="T1" fmla="*/ 2147483647 h 979"/>
              <a:gd name="T2" fmla="*/ 2147483647 w 1088"/>
              <a:gd name="T3" fmla="*/ 2147483647 h 979"/>
              <a:gd name="T4" fmla="*/ 2147483647 w 1088"/>
              <a:gd name="T5" fmla="*/ 2147483647 h 979"/>
              <a:gd name="T6" fmla="*/ 2147483647 w 1088"/>
              <a:gd name="T7" fmla="*/ 2147483647 h 979"/>
              <a:gd name="T8" fmla="*/ 2147483647 w 1088"/>
              <a:gd name="T9" fmla="*/ 2147483647 h 979"/>
              <a:gd name="T10" fmla="*/ 2147483647 w 1088"/>
              <a:gd name="T11" fmla="*/ 2147483647 h 979"/>
              <a:gd name="T12" fmla="*/ 2147483647 w 1088"/>
              <a:gd name="T13" fmla="*/ 2147483647 h 979"/>
              <a:gd name="T14" fmla="*/ 2147483647 w 1088"/>
              <a:gd name="T15" fmla="*/ 0 h 979"/>
              <a:gd name="T16" fmla="*/ 2147483647 w 1088"/>
              <a:gd name="T17" fmla="*/ 2147483647 h 979"/>
              <a:gd name="T18" fmla="*/ 2147483647 w 1088"/>
              <a:gd name="T19" fmla="*/ 2147483647 h 979"/>
              <a:gd name="T20" fmla="*/ 2147483647 w 1088"/>
              <a:gd name="T21" fmla="*/ 2147483647 h 979"/>
              <a:gd name="T22" fmla="*/ 2147483647 w 1088"/>
              <a:gd name="T23" fmla="*/ 2147483647 h 979"/>
              <a:gd name="T24" fmla="*/ 2147483647 w 1088"/>
              <a:gd name="T25" fmla="*/ 2147483647 h 979"/>
              <a:gd name="T26" fmla="*/ 2147483647 w 1088"/>
              <a:gd name="T27" fmla="*/ 2147483647 h 979"/>
              <a:gd name="T28" fmla="*/ 2147483647 w 1088"/>
              <a:gd name="T29" fmla="*/ 2147483647 h 979"/>
              <a:gd name="T30" fmla="*/ 2147483647 w 1088"/>
              <a:gd name="T31" fmla="*/ 2147483647 h 979"/>
              <a:gd name="T32" fmla="*/ 2147483647 w 1088"/>
              <a:gd name="T33" fmla="*/ 2147483647 h 979"/>
              <a:gd name="T34" fmla="*/ 2147483647 w 1088"/>
              <a:gd name="T35" fmla="*/ 2147483647 h 979"/>
              <a:gd name="T36" fmla="*/ 2147483647 w 1088"/>
              <a:gd name="T37" fmla="*/ 2147483647 h 979"/>
              <a:gd name="T38" fmla="*/ 2147483647 w 1088"/>
              <a:gd name="T39" fmla="*/ 2147483647 h 979"/>
              <a:gd name="T40" fmla="*/ 2147483647 w 1088"/>
              <a:gd name="T41" fmla="*/ 2147483647 h 979"/>
              <a:gd name="T42" fmla="*/ 2147483647 w 1088"/>
              <a:gd name="T43" fmla="*/ 2147483647 h 979"/>
              <a:gd name="T44" fmla="*/ 2147483647 w 1088"/>
              <a:gd name="T45" fmla="*/ 2147483647 h 979"/>
              <a:gd name="T46" fmla="*/ 2147483647 w 1088"/>
              <a:gd name="T47" fmla="*/ 2147483647 h 979"/>
              <a:gd name="T48" fmla="*/ 2147483647 w 1088"/>
              <a:gd name="T49" fmla="*/ 2147483647 h 979"/>
              <a:gd name="T50" fmla="*/ 2147483647 w 1088"/>
              <a:gd name="T51" fmla="*/ 2147483647 h 979"/>
              <a:gd name="T52" fmla="*/ 2147483647 w 1088"/>
              <a:gd name="T53" fmla="*/ 2147483647 h 979"/>
              <a:gd name="T54" fmla="*/ 2147483647 w 1088"/>
              <a:gd name="T55" fmla="*/ 2147483647 h 979"/>
              <a:gd name="T56" fmla="*/ 2147483647 w 1088"/>
              <a:gd name="T57" fmla="*/ 2147483647 h 979"/>
              <a:gd name="T58" fmla="*/ 2147483647 w 1088"/>
              <a:gd name="T59" fmla="*/ 2147483647 h 979"/>
              <a:gd name="T60" fmla="*/ 2147483647 w 1088"/>
              <a:gd name="T61" fmla="*/ 2147483647 h 979"/>
              <a:gd name="T62" fmla="*/ 2147483647 w 1088"/>
              <a:gd name="T63" fmla="*/ 2147483647 h 979"/>
              <a:gd name="T64" fmla="*/ 2147483647 w 1088"/>
              <a:gd name="T65" fmla="*/ 2147483647 h 979"/>
              <a:gd name="T66" fmla="*/ 2147483647 w 1088"/>
              <a:gd name="T67" fmla="*/ 2147483647 h 979"/>
              <a:gd name="T68" fmla="*/ 2147483647 w 1088"/>
              <a:gd name="T69" fmla="*/ 2147483647 h 979"/>
              <a:gd name="T70" fmla="*/ 2147483647 w 1088"/>
              <a:gd name="T71" fmla="*/ 2147483647 h 979"/>
              <a:gd name="T72" fmla="*/ 2147483647 w 1088"/>
              <a:gd name="T73" fmla="*/ 2147483647 h 979"/>
              <a:gd name="T74" fmla="*/ 2147483647 w 1088"/>
              <a:gd name="T75" fmla="*/ 2147483647 h 979"/>
              <a:gd name="T76" fmla="*/ 2147483647 w 1088"/>
              <a:gd name="T77" fmla="*/ 2147483647 h 979"/>
              <a:gd name="T78" fmla="*/ 2147483647 w 1088"/>
              <a:gd name="T79" fmla="*/ 2147483647 h 979"/>
              <a:gd name="T80" fmla="*/ 2147483647 w 1088"/>
              <a:gd name="T81" fmla="*/ 2147483647 h 979"/>
              <a:gd name="T82" fmla="*/ 2147483647 w 1088"/>
              <a:gd name="T83" fmla="*/ 2147483647 h 979"/>
              <a:gd name="T84" fmla="*/ 2147483647 w 1088"/>
              <a:gd name="T85" fmla="*/ 2147483647 h 979"/>
              <a:gd name="T86" fmla="*/ 2147483647 w 1088"/>
              <a:gd name="T87" fmla="*/ 2147483647 h 979"/>
              <a:gd name="T88" fmla="*/ 2147483647 w 1088"/>
              <a:gd name="T89" fmla="*/ 2147483647 h 979"/>
              <a:gd name="T90" fmla="*/ 0 w 1088"/>
              <a:gd name="T91" fmla="*/ 2147483647 h 979"/>
              <a:gd name="T92" fmla="*/ 2147483647 w 1088"/>
              <a:gd name="T93" fmla="*/ 2147483647 h 979"/>
              <a:gd name="T94" fmla="*/ 2147483647 w 1088"/>
              <a:gd name="T95" fmla="*/ 2147483647 h 979"/>
              <a:gd name="T96" fmla="*/ 2147483647 w 1088"/>
              <a:gd name="T97" fmla="*/ 2147483647 h 979"/>
              <a:gd name="T98" fmla="*/ 2147483647 w 1088"/>
              <a:gd name="T99" fmla="*/ 2147483647 h 979"/>
              <a:gd name="T100" fmla="*/ 2147483647 w 1088"/>
              <a:gd name="T101" fmla="*/ 2147483647 h 979"/>
              <a:gd name="T102" fmla="*/ 2147483647 w 1088"/>
              <a:gd name="T103" fmla="*/ 2147483647 h 979"/>
              <a:gd name="T104" fmla="*/ 2147483647 w 1088"/>
              <a:gd name="T105" fmla="*/ 2147483647 h 979"/>
              <a:gd name="T106" fmla="*/ 2147483647 w 1088"/>
              <a:gd name="T107" fmla="*/ 0 h 979"/>
              <a:gd name="T108" fmla="*/ 2147483647 w 1088"/>
              <a:gd name="T109" fmla="*/ 2147483647 h 979"/>
              <a:gd name="T110" fmla="*/ 2147483647 w 1088"/>
              <a:gd name="T111" fmla="*/ 2147483647 h 979"/>
              <a:gd name="T112" fmla="*/ 2147483647 w 1088"/>
              <a:gd name="T113" fmla="*/ 2147483647 h 979"/>
              <a:gd name="T114" fmla="*/ 2147483647 w 1088"/>
              <a:gd name="T115" fmla="*/ 2147483647 h 979"/>
              <a:gd name="T116" fmla="*/ 2147483647 w 1088"/>
              <a:gd name="T117" fmla="*/ 2147483647 h 979"/>
              <a:gd name="T118" fmla="*/ 2147483647 w 1088"/>
              <a:gd name="T119" fmla="*/ 2147483647 h 979"/>
              <a:gd name="T120" fmla="*/ 2147483647 w 1088"/>
              <a:gd name="T121" fmla="*/ 2147483647 h 9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8"/>
              <a:gd name="T184" fmla="*/ 0 h 979"/>
              <a:gd name="T185" fmla="*/ 1088 w 1088"/>
              <a:gd name="T186" fmla="*/ 979 h 9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8" h="979">
                <a:moveTo>
                  <a:pt x="544" y="170"/>
                </a:moveTo>
                <a:lnTo>
                  <a:pt x="547" y="149"/>
                </a:lnTo>
                <a:lnTo>
                  <a:pt x="554" y="128"/>
                </a:lnTo>
                <a:lnTo>
                  <a:pt x="562" y="109"/>
                </a:lnTo>
                <a:lnTo>
                  <a:pt x="574" y="91"/>
                </a:lnTo>
                <a:lnTo>
                  <a:pt x="588" y="76"/>
                </a:lnTo>
                <a:lnTo>
                  <a:pt x="604" y="60"/>
                </a:lnTo>
                <a:lnTo>
                  <a:pt x="622" y="47"/>
                </a:lnTo>
                <a:lnTo>
                  <a:pt x="641" y="36"/>
                </a:lnTo>
                <a:lnTo>
                  <a:pt x="663" y="26"/>
                </a:lnTo>
                <a:lnTo>
                  <a:pt x="684" y="17"/>
                </a:lnTo>
                <a:lnTo>
                  <a:pt x="707" y="11"/>
                </a:lnTo>
                <a:lnTo>
                  <a:pt x="732" y="5"/>
                </a:lnTo>
                <a:lnTo>
                  <a:pt x="757" y="2"/>
                </a:lnTo>
                <a:lnTo>
                  <a:pt x="782" y="0"/>
                </a:lnTo>
                <a:lnTo>
                  <a:pt x="806" y="0"/>
                </a:lnTo>
                <a:lnTo>
                  <a:pt x="832" y="2"/>
                </a:lnTo>
                <a:lnTo>
                  <a:pt x="857" y="5"/>
                </a:lnTo>
                <a:lnTo>
                  <a:pt x="882" y="11"/>
                </a:lnTo>
                <a:lnTo>
                  <a:pt x="907" y="17"/>
                </a:lnTo>
                <a:lnTo>
                  <a:pt x="931" y="26"/>
                </a:lnTo>
                <a:lnTo>
                  <a:pt x="953" y="37"/>
                </a:lnTo>
                <a:lnTo>
                  <a:pt x="975" y="50"/>
                </a:lnTo>
                <a:lnTo>
                  <a:pt x="995" y="65"/>
                </a:lnTo>
                <a:lnTo>
                  <a:pt x="1015" y="82"/>
                </a:lnTo>
                <a:lnTo>
                  <a:pt x="1032" y="101"/>
                </a:lnTo>
                <a:lnTo>
                  <a:pt x="1047" y="122"/>
                </a:lnTo>
                <a:lnTo>
                  <a:pt x="1060" y="145"/>
                </a:lnTo>
                <a:lnTo>
                  <a:pt x="1071" y="171"/>
                </a:lnTo>
                <a:lnTo>
                  <a:pt x="1080" y="198"/>
                </a:lnTo>
                <a:lnTo>
                  <a:pt x="1085" y="228"/>
                </a:lnTo>
                <a:lnTo>
                  <a:pt x="1088" y="259"/>
                </a:lnTo>
                <a:lnTo>
                  <a:pt x="1088" y="293"/>
                </a:lnTo>
                <a:lnTo>
                  <a:pt x="1086" y="318"/>
                </a:lnTo>
                <a:lnTo>
                  <a:pt x="1083" y="343"/>
                </a:lnTo>
                <a:lnTo>
                  <a:pt x="1074" y="389"/>
                </a:lnTo>
                <a:lnTo>
                  <a:pt x="1060" y="431"/>
                </a:lnTo>
                <a:lnTo>
                  <a:pt x="1044" y="468"/>
                </a:lnTo>
                <a:lnTo>
                  <a:pt x="1025" y="504"/>
                </a:lnTo>
                <a:lnTo>
                  <a:pt x="1003" y="536"/>
                </a:lnTo>
                <a:lnTo>
                  <a:pt x="979" y="564"/>
                </a:lnTo>
                <a:lnTo>
                  <a:pt x="954" y="592"/>
                </a:lnTo>
                <a:lnTo>
                  <a:pt x="927" y="616"/>
                </a:lnTo>
                <a:lnTo>
                  <a:pt x="900" y="639"/>
                </a:lnTo>
                <a:lnTo>
                  <a:pt x="873" y="660"/>
                </a:lnTo>
                <a:lnTo>
                  <a:pt x="846" y="680"/>
                </a:lnTo>
                <a:lnTo>
                  <a:pt x="793" y="717"/>
                </a:lnTo>
                <a:lnTo>
                  <a:pt x="770" y="735"/>
                </a:lnTo>
                <a:lnTo>
                  <a:pt x="747" y="753"/>
                </a:lnTo>
                <a:lnTo>
                  <a:pt x="708" y="786"/>
                </a:lnTo>
                <a:lnTo>
                  <a:pt x="671" y="819"/>
                </a:lnTo>
                <a:lnTo>
                  <a:pt x="637" y="852"/>
                </a:lnTo>
                <a:lnTo>
                  <a:pt x="621" y="867"/>
                </a:lnTo>
                <a:lnTo>
                  <a:pt x="606" y="883"/>
                </a:lnTo>
                <a:lnTo>
                  <a:pt x="593" y="897"/>
                </a:lnTo>
                <a:lnTo>
                  <a:pt x="580" y="911"/>
                </a:lnTo>
                <a:lnTo>
                  <a:pt x="569" y="925"/>
                </a:lnTo>
                <a:lnTo>
                  <a:pt x="560" y="937"/>
                </a:lnTo>
                <a:lnTo>
                  <a:pt x="553" y="949"/>
                </a:lnTo>
                <a:lnTo>
                  <a:pt x="547" y="960"/>
                </a:lnTo>
                <a:lnTo>
                  <a:pt x="544" y="970"/>
                </a:lnTo>
                <a:lnTo>
                  <a:pt x="544" y="979"/>
                </a:lnTo>
                <a:lnTo>
                  <a:pt x="543" y="970"/>
                </a:lnTo>
                <a:lnTo>
                  <a:pt x="540" y="960"/>
                </a:lnTo>
                <a:lnTo>
                  <a:pt x="534" y="949"/>
                </a:lnTo>
                <a:lnTo>
                  <a:pt x="527" y="937"/>
                </a:lnTo>
                <a:lnTo>
                  <a:pt x="518" y="925"/>
                </a:lnTo>
                <a:lnTo>
                  <a:pt x="507" y="911"/>
                </a:lnTo>
                <a:lnTo>
                  <a:pt x="495" y="897"/>
                </a:lnTo>
                <a:lnTo>
                  <a:pt x="481" y="883"/>
                </a:lnTo>
                <a:lnTo>
                  <a:pt x="467" y="867"/>
                </a:lnTo>
                <a:lnTo>
                  <a:pt x="451" y="852"/>
                </a:lnTo>
                <a:lnTo>
                  <a:pt x="417" y="819"/>
                </a:lnTo>
                <a:lnTo>
                  <a:pt x="379" y="786"/>
                </a:lnTo>
                <a:lnTo>
                  <a:pt x="340" y="753"/>
                </a:lnTo>
                <a:lnTo>
                  <a:pt x="318" y="735"/>
                </a:lnTo>
                <a:lnTo>
                  <a:pt x="293" y="717"/>
                </a:lnTo>
                <a:lnTo>
                  <a:pt x="242" y="680"/>
                </a:lnTo>
                <a:lnTo>
                  <a:pt x="215" y="660"/>
                </a:lnTo>
                <a:lnTo>
                  <a:pt x="187" y="639"/>
                </a:lnTo>
                <a:lnTo>
                  <a:pt x="160" y="616"/>
                </a:lnTo>
                <a:lnTo>
                  <a:pt x="134" y="592"/>
                </a:lnTo>
                <a:lnTo>
                  <a:pt x="108" y="564"/>
                </a:lnTo>
                <a:lnTo>
                  <a:pt x="84" y="536"/>
                </a:lnTo>
                <a:lnTo>
                  <a:pt x="62" y="504"/>
                </a:lnTo>
                <a:lnTo>
                  <a:pt x="43" y="468"/>
                </a:lnTo>
                <a:lnTo>
                  <a:pt x="27" y="431"/>
                </a:lnTo>
                <a:lnTo>
                  <a:pt x="14" y="389"/>
                </a:lnTo>
                <a:lnTo>
                  <a:pt x="4" y="343"/>
                </a:lnTo>
                <a:lnTo>
                  <a:pt x="2" y="318"/>
                </a:lnTo>
                <a:lnTo>
                  <a:pt x="0" y="293"/>
                </a:lnTo>
                <a:lnTo>
                  <a:pt x="0" y="259"/>
                </a:lnTo>
                <a:lnTo>
                  <a:pt x="2" y="228"/>
                </a:lnTo>
                <a:lnTo>
                  <a:pt x="8" y="198"/>
                </a:lnTo>
                <a:lnTo>
                  <a:pt x="16" y="171"/>
                </a:lnTo>
                <a:lnTo>
                  <a:pt x="27" y="145"/>
                </a:lnTo>
                <a:lnTo>
                  <a:pt x="41" y="122"/>
                </a:lnTo>
                <a:lnTo>
                  <a:pt x="56" y="101"/>
                </a:lnTo>
                <a:lnTo>
                  <a:pt x="73" y="82"/>
                </a:lnTo>
                <a:lnTo>
                  <a:pt x="91" y="65"/>
                </a:lnTo>
                <a:lnTo>
                  <a:pt x="112" y="50"/>
                </a:lnTo>
                <a:lnTo>
                  <a:pt x="134" y="37"/>
                </a:lnTo>
                <a:lnTo>
                  <a:pt x="156" y="26"/>
                </a:lnTo>
                <a:lnTo>
                  <a:pt x="180" y="17"/>
                </a:lnTo>
                <a:lnTo>
                  <a:pt x="205" y="11"/>
                </a:lnTo>
                <a:lnTo>
                  <a:pt x="230" y="5"/>
                </a:lnTo>
                <a:lnTo>
                  <a:pt x="256" y="2"/>
                </a:lnTo>
                <a:lnTo>
                  <a:pt x="280" y="0"/>
                </a:lnTo>
                <a:lnTo>
                  <a:pt x="306" y="0"/>
                </a:lnTo>
                <a:lnTo>
                  <a:pt x="331" y="2"/>
                </a:lnTo>
                <a:lnTo>
                  <a:pt x="356" y="5"/>
                </a:lnTo>
                <a:lnTo>
                  <a:pt x="380" y="11"/>
                </a:lnTo>
                <a:lnTo>
                  <a:pt x="403" y="17"/>
                </a:lnTo>
                <a:lnTo>
                  <a:pt x="425" y="26"/>
                </a:lnTo>
                <a:lnTo>
                  <a:pt x="446" y="36"/>
                </a:lnTo>
                <a:lnTo>
                  <a:pt x="465" y="47"/>
                </a:lnTo>
                <a:lnTo>
                  <a:pt x="484" y="60"/>
                </a:lnTo>
                <a:lnTo>
                  <a:pt x="499" y="76"/>
                </a:lnTo>
                <a:lnTo>
                  <a:pt x="513" y="91"/>
                </a:lnTo>
                <a:lnTo>
                  <a:pt x="525" y="109"/>
                </a:lnTo>
                <a:lnTo>
                  <a:pt x="533" y="128"/>
                </a:lnTo>
                <a:lnTo>
                  <a:pt x="540" y="149"/>
                </a:lnTo>
                <a:lnTo>
                  <a:pt x="544" y="17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027988" y="4737100"/>
            <a:ext cx="792162" cy="819150"/>
            <a:chOff x="748" y="3158"/>
            <a:chExt cx="499" cy="516"/>
          </a:xfrm>
        </p:grpSpPr>
        <p:sp>
          <p:nvSpPr>
            <p:cNvPr id="3084" name="Oval 10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A5002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085" name="Group 11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3086" name="Freeform 12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7" name="Freeform 13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8" name="Freeform 14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9" name="Freeform 15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90" name="Freeform 16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91" name="Freeform 17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92" name="Freeform 18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93" name="Freeform 19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94" name="Freeform 20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95" name="Freeform 21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96" name="Freeform 22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8121650" y="5745163"/>
            <a:ext cx="698500" cy="708025"/>
            <a:chOff x="4649" y="2750"/>
            <a:chExt cx="440" cy="446"/>
          </a:xfrm>
        </p:grpSpPr>
        <p:sp>
          <p:nvSpPr>
            <p:cNvPr id="3082" name="Oval 24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A5002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3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0506" name="AutoShape 26"/>
          <p:cNvSpPr>
            <a:spLocks noChangeArrowheads="1"/>
          </p:cNvSpPr>
          <p:nvPr/>
        </p:nvSpPr>
        <p:spPr bwMode="auto">
          <a:xfrm>
            <a:off x="3132138" y="5589588"/>
            <a:ext cx="2447925" cy="792162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ES" sz="6600" b="1" dirty="0" err="1">
                <a:solidFill>
                  <a:schemeClr val="bg1"/>
                </a:solidFill>
                <a:latin typeface="Times New Roman" pitchFamily="18" charset="0"/>
              </a:rPr>
              <a:t>Cupid</a:t>
            </a:r>
            <a:endParaRPr lang="es-ES" sz="6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0" y="333375"/>
            <a:ext cx="9144000" cy="9350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7883971" y="667544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</a:rPr>
              <a:t>1 </a:t>
            </a:r>
            <a:r>
              <a:rPr lang="es-ES" sz="2400" b="1" dirty="0">
                <a:solidFill>
                  <a:schemeClr val="bg1"/>
                </a:solidFill>
                <a:latin typeface="Times New Roman" pitchFamily="18" charset="0"/>
              </a:rPr>
              <a:t>/ 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endParaRPr lang="es-E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107950" y="333375"/>
            <a:ext cx="8462934" cy="9233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5400" dirty="0" err="1">
                <a:solidFill>
                  <a:schemeClr val="bg1"/>
                </a:solidFill>
                <a:latin typeface="Times New Roman" pitchFamily="18" charset="0"/>
              </a:rPr>
              <a:t>Valentine’s</a:t>
            </a:r>
            <a:r>
              <a:rPr lang="es-ES" sz="5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5400" dirty="0" smtClean="0">
                <a:solidFill>
                  <a:schemeClr val="bg1"/>
                </a:solidFill>
                <a:latin typeface="Times New Roman" pitchFamily="18" charset="0"/>
              </a:rPr>
              <a:t>Day </a:t>
            </a:r>
            <a:r>
              <a:rPr lang="es-ES" sz="5400" dirty="0" err="1" smtClean="0">
                <a:solidFill>
                  <a:schemeClr val="bg1"/>
                </a:solidFill>
                <a:latin typeface="Times New Roman" pitchFamily="18" charset="0"/>
              </a:rPr>
              <a:t>vocabulary</a:t>
            </a:r>
            <a:endParaRPr lang="es-ES" sz="5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5" name="Picture 4" descr="http://auroramarquez.files.wordpress.com/2010/06/cupid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58" b="95526" l="625" r="93333">
                        <a14:foregroundMark x1="73333" y1="49737" x2="79792" y2="51579"/>
                        <a14:foregroundMark x1="54792" y1="58947" x2="60208" y2="66316"/>
                        <a14:foregroundMark x1="53958" y1="58158" x2="53542" y2="71053"/>
                        <a14:backgroundMark x1="74375" y1="48684" x2="78542" y2="50000"/>
                        <a14:backgroundMark x1="81667" y1="45789" x2="81458" y2="47368"/>
                        <a14:backgroundMark x1="81667" y1="49474" x2="81667" y2="49474"/>
                        <a14:backgroundMark x1="76042" y1="44211" x2="76042" y2="44211"/>
                        <a14:backgroundMark x1="73333" y1="44737" x2="73333" y2="44737"/>
                        <a14:backgroundMark x1="73542" y1="42895" x2="73542" y2="42895"/>
                        <a14:backgroundMark x1="81875" y1="43421" x2="81875" y2="43421"/>
                        <a14:backgroundMark x1="54375" y1="61053" x2="54375" y2="64474"/>
                        <a14:backgroundMark x1="31458" y1="62105" x2="31458" y2="62105"/>
                        <a14:backgroundMark x1="40417" y1="36053" x2="40417" y2="36053"/>
                        <a14:backgroundMark x1="35208" y1="30526" x2="35208" y2="30526"/>
                        <a14:backgroundMark x1="37708" y1="33421" x2="37708" y2="33421"/>
                        <a14:backgroundMark x1="30833" y1="26053" x2="30833" y2="26053"/>
                        <a14:backgroundMark x1="33542" y1="28158" x2="33542" y2="2815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6" t="3438" r="11174" b="4049"/>
          <a:stretch/>
        </p:blipFill>
        <p:spPr bwMode="auto">
          <a:xfrm rot="18217679">
            <a:off x="2529112" y="2251006"/>
            <a:ext cx="3755476" cy="33044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055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up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05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reeform 31"/>
          <p:cNvSpPr>
            <a:spLocks/>
          </p:cNvSpPr>
          <p:nvPr/>
        </p:nvSpPr>
        <p:spPr bwMode="auto">
          <a:xfrm>
            <a:off x="827088" y="1268413"/>
            <a:ext cx="7129462" cy="5589587"/>
          </a:xfrm>
          <a:custGeom>
            <a:avLst/>
            <a:gdLst>
              <a:gd name="T0" fmla="*/ 2147483647 w 1088"/>
              <a:gd name="T1" fmla="*/ 2147483647 h 979"/>
              <a:gd name="T2" fmla="*/ 2147483647 w 1088"/>
              <a:gd name="T3" fmla="*/ 2147483647 h 979"/>
              <a:gd name="T4" fmla="*/ 2147483647 w 1088"/>
              <a:gd name="T5" fmla="*/ 2147483647 h 979"/>
              <a:gd name="T6" fmla="*/ 2147483647 w 1088"/>
              <a:gd name="T7" fmla="*/ 2147483647 h 979"/>
              <a:gd name="T8" fmla="*/ 2147483647 w 1088"/>
              <a:gd name="T9" fmla="*/ 2147483647 h 979"/>
              <a:gd name="T10" fmla="*/ 2147483647 w 1088"/>
              <a:gd name="T11" fmla="*/ 2147483647 h 979"/>
              <a:gd name="T12" fmla="*/ 2147483647 w 1088"/>
              <a:gd name="T13" fmla="*/ 2147483647 h 979"/>
              <a:gd name="T14" fmla="*/ 2147483647 w 1088"/>
              <a:gd name="T15" fmla="*/ 0 h 979"/>
              <a:gd name="T16" fmla="*/ 2147483647 w 1088"/>
              <a:gd name="T17" fmla="*/ 2147483647 h 979"/>
              <a:gd name="T18" fmla="*/ 2147483647 w 1088"/>
              <a:gd name="T19" fmla="*/ 2147483647 h 979"/>
              <a:gd name="T20" fmla="*/ 2147483647 w 1088"/>
              <a:gd name="T21" fmla="*/ 2147483647 h 979"/>
              <a:gd name="T22" fmla="*/ 2147483647 w 1088"/>
              <a:gd name="T23" fmla="*/ 2147483647 h 979"/>
              <a:gd name="T24" fmla="*/ 2147483647 w 1088"/>
              <a:gd name="T25" fmla="*/ 2147483647 h 979"/>
              <a:gd name="T26" fmla="*/ 2147483647 w 1088"/>
              <a:gd name="T27" fmla="*/ 2147483647 h 979"/>
              <a:gd name="T28" fmla="*/ 2147483647 w 1088"/>
              <a:gd name="T29" fmla="*/ 2147483647 h 979"/>
              <a:gd name="T30" fmla="*/ 2147483647 w 1088"/>
              <a:gd name="T31" fmla="*/ 2147483647 h 979"/>
              <a:gd name="T32" fmla="*/ 2147483647 w 1088"/>
              <a:gd name="T33" fmla="*/ 2147483647 h 979"/>
              <a:gd name="T34" fmla="*/ 2147483647 w 1088"/>
              <a:gd name="T35" fmla="*/ 2147483647 h 979"/>
              <a:gd name="T36" fmla="*/ 2147483647 w 1088"/>
              <a:gd name="T37" fmla="*/ 2147483647 h 979"/>
              <a:gd name="T38" fmla="*/ 2147483647 w 1088"/>
              <a:gd name="T39" fmla="*/ 2147483647 h 979"/>
              <a:gd name="T40" fmla="*/ 2147483647 w 1088"/>
              <a:gd name="T41" fmla="*/ 2147483647 h 979"/>
              <a:gd name="T42" fmla="*/ 2147483647 w 1088"/>
              <a:gd name="T43" fmla="*/ 2147483647 h 979"/>
              <a:gd name="T44" fmla="*/ 2147483647 w 1088"/>
              <a:gd name="T45" fmla="*/ 2147483647 h 979"/>
              <a:gd name="T46" fmla="*/ 2147483647 w 1088"/>
              <a:gd name="T47" fmla="*/ 2147483647 h 979"/>
              <a:gd name="T48" fmla="*/ 2147483647 w 1088"/>
              <a:gd name="T49" fmla="*/ 2147483647 h 979"/>
              <a:gd name="T50" fmla="*/ 2147483647 w 1088"/>
              <a:gd name="T51" fmla="*/ 2147483647 h 979"/>
              <a:gd name="T52" fmla="*/ 2147483647 w 1088"/>
              <a:gd name="T53" fmla="*/ 2147483647 h 979"/>
              <a:gd name="T54" fmla="*/ 2147483647 w 1088"/>
              <a:gd name="T55" fmla="*/ 2147483647 h 979"/>
              <a:gd name="T56" fmla="*/ 2147483647 w 1088"/>
              <a:gd name="T57" fmla="*/ 2147483647 h 979"/>
              <a:gd name="T58" fmla="*/ 2147483647 w 1088"/>
              <a:gd name="T59" fmla="*/ 2147483647 h 979"/>
              <a:gd name="T60" fmla="*/ 2147483647 w 1088"/>
              <a:gd name="T61" fmla="*/ 2147483647 h 979"/>
              <a:gd name="T62" fmla="*/ 2147483647 w 1088"/>
              <a:gd name="T63" fmla="*/ 2147483647 h 979"/>
              <a:gd name="T64" fmla="*/ 2147483647 w 1088"/>
              <a:gd name="T65" fmla="*/ 2147483647 h 979"/>
              <a:gd name="T66" fmla="*/ 2147483647 w 1088"/>
              <a:gd name="T67" fmla="*/ 2147483647 h 979"/>
              <a:gd name="T68" fmla="*/ 2147483647 w 1088"/>
              <a:gd name="T69" fmla="*/ 2147483647 h 979"/>
              <a:gd name="T70" fmla="*/ 2147483647 w 1088"/>
              <a:gd name="T71" fmla="*/ 2147483647 h 979"/>
              <a:gd name="T72" fmla="*/ 2147483647 w 1088"/>
              <a:gd name="T73" fmla="*/ 2147483647 h 979"/>
              <a:gd name="T74" fmla="*/ 2147483647 w 1088"/>
              <a:gd name="T75" fmla="*/ 2147483647 h 979"/>
              <a:gd name="T76" fmla="*/ 2147483647 w 1088"/>
              <a:gd name="T77" fmla="*/ 2147483647 h 979"/>
              <a:gd name="T78" fmla="*/ 2147483647 w 1088"/>
              <a:gd name="T79" fmla="*/ 2147483647 h 979"/>
              <a:gd name="T80" fmla="*/ 2147483647 w 1088"/>
              <a:gd name="T81" fmla="*/ 2147483647 h 979"/>
              <a:gd name="T82" fmla="*/ 2147483647 w 1088"/>
              <a:gd name="T83" fmla="*/ 2147483647 h 979"/>
              <a:gd name="T84" fmla="*/ 2147483647 w 1088"/>
              <a:gd name="T85" fmla="*/ 2147483647 h 979"/>
              <a:gd name="T86" fmla="*/ 2147483647 w 1088"/>
              <a:gd name="T87" fmla="*/ 2147483647 h 979"/>
              <a:gd name="T88" fmla="*/ 2147483647 w 1088"/>
              <a:gd name="T89" fmla="*/ 2147483647 h 979"/>
              <a:gd name="T90" fmla="*/ 0 w 1088"/>
              <a:gd name="T91" fmla="*/ 2147483647 h 979"/>
              <a:gd name="T92" fmla="*/ 2147483647 w 1088"/>
              <a:gd name="T93" fmla="*/ 2147483647 h 979"/>
              <a:gd name="T94" fmla="*/ 2147483647 w 1088"/>
              <a:gd name="T95" fmla="*/ 2147483647 h 979"/>
              <a:gd name="T96" fmla="*/ 2147483647 w 1088"/>
              <a:gd name="T97" fmla="*/ 2147483647 h 979"/>
              <a:gd name="T98" fmla="*/ 2147483647 w 1088"/>
              <a:gd name="T99" fmla="*/ 2147483647 h 979"/>
              <a:gd name="T100" fmla="*/ 2147483647 w 1088"/>
              <a:gd name="T101" fmla="*/ 2147483647 h 979"/>
              <a:gd name="T102" fmla="*/ 2147483647 w 1088"/>
              <a:gd name="T103" fmla="*/ 2147483647 h 979"/>
              <a:gd name="T104" fmla="*/ 2147483647 w 1088"/>
              <a:gd name="T105" fmla="*/ 2147483647 h 979"/>
              <a:gd name="T106" fmla="*/ 2147483647 w 1088"/>
              <a:gd name="T107" fmla="*/ 0 h 979"/>
              <a:gd name="T108" fmla="*/ 2147483647 w 1088"/>
              <a:gd name="T109" fmla="*/ 2147483647 h 979"/>
              <a:gd name="T110" fmla="*/ 2147483647 w 1088"/>
              <a:gd name="T111" fmla="*/ 2147483647 h 979"/>
              <a:gd name="T112" fmla="*/ 2147483647 w 1088"/>
              <a:gd name="T113" fmla="*/ 2147483647 h 979"/>
              <a:gd name="T114" fmla="*/ 2147483647 w 1088"/>
              <a:gd name="T115" fmla="*/ 2147483647 h 979"/>
              <a:gd name="T116" fmla="*/ 2147483647 w 1088"/>
              <a:gd name="T117" fmla="*/ 2147483647 h 979"/>
              <a:gd name="T118" fmla="*/ 2147483647 w 1088"/>
              <a:gd name="T119" fmla="*/ 2147483647 h 979"/>
              <a:gd name="T120" fmla="*/ 2147483647 w 1088"/>
              <a:gd name="T121" fmla="*/ 2147483647 h 9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8"/>
              <a:gd name="T184" fmla="*/ 0 h 979"/>
              <a:gd name="T185" fmla="*/ 1088 w 1088"/>
              <a:gd name="T186" fmla="*/ 979 h 9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8" h="979">
                <a:moveTo>
                  <a:pt x="544" y="170"/>
                </a:moveTo>
                <a:lnTo>
                  <a:pt x="547" y="149"/>
                </a:lnTo>
                <a:lnTo>
                  <a:pt x="554" y="128"/>
                </a:lnTo>
                <a:lnTo>
                  <a:pt x="562" y="109"/>
                </a:lnTo>
                <a:lnTo>
                  <a:pt x="574" y="91"/>
                </a:lnTo>
                <a:lnTo>
                  <a:pt x="588" y="76"/>
                </a:lnTo>
                <a:lnTo>
                  <a:pt x="604" y="60"/>
                </a:lnTo>
                <a:lnTo>
                  <a:pt x="622" y="47"/>
                </a:lnTo>
                <a:lnTo>
                  <a:pt x="641" y="36"/>
                </a:lnTo>
                <a:lnTo>
                  <a:pt x="663" y="26"/>
                </a:lnTo>
                <a:lnTo>
                  <a:pt x="684" y="17"/>
                </a:lnTo>
                <a:lnTo>
                  <a:pt x="707" y="11"/>
                </a:lnTo>
                <a:lnTo>
                  <a:pt x="732" y="5"/>
                </a:lnTo>
                <a:lnTo>
                  <a:pt x="757" y="2"/>
                </a:lnTo>
                <a:lnTo>
                  <a:pt x="782" y="0"/>
                </a:lnTo>
                <a:lnTo>
                  <a:pt x="806" y="0"/>
                </a:lnTo>
                <a:lnTo>
                  <a:pt x="832" y="2"/>
                </a:lnTo>
                <a:lnTo>
                  <a:pt x="857" y="5"/>
                </a:lnTo>
                <a:lnTo>
                  <a:pt x="882" y="11"/>
                </a:lnTo>
                <a:lnTo>
                  <a:pt x="907" y="17"/>
                </a:lnTo>
                <a:lnTo>
                  <a:pt x="931" y="26"/>
                </a:lnTo>
                <a:lnTo>
                  <a:pt x="953" y="37"/>
                </a:lnTo>
                <a:lnTo>
                  <a:pt x="975" y="50"/>
                </a:lnTo>
                <a:lnTo>
                  <a:pt x="995" y="65"/>
                </a:lnTo>
                <a:lnTo>
                  <a:pt x="1015" y="82"/>
                </a:lnTo>
                <a:lnTo>
                  <a:pt x="1032" y="101"/>
                </a:lnTo>
                <a:lnTo>
                  <a:pt x="1047" y="122"/>
                </a:lnTo>
                <a:lnTo>
                  <a:pt x="1060" y="145"/>
                </a:lnTo>
                <a:lnTo>
                  <a:pt x="1071" y="171"/>
                </a:lnTo>
                <a:lnTo>
                  <a:pt x="1080" y="198"/>
                </a:lnTo>
                <a:lnTo>
                  <a:pt x="1085" y="228"/>
                </a:lnTo>
                <a:lnTo>
                  <a:pt x="1088" y="259"/>
                </a:lnTo>
                <a:lnTo>
                  <a:pt x="1088" y="293"/>
                </a:lnTo>
                <a:lnTo>
                  <a:pt x="1086" y="318"/>
                </a:lnTo>
                <a:lnTo>
                  <a:pt x="1083" y="343"/>
                </a:lnTo>
                <a:lnTo>
                  <a:pt x="1074" y="389"/>
                </a:lnTo>
                <a:lnTo>
                  <a:pt x="1060" y="431"/>
                </a:lnTo>
                <a:lnTo>
                  <a:pt x="1044" y="468"/>
                </a:lnTo>
                <a:lnTo>
                  <a:pt x="1025" y="504"/>
                </a:lnTo>
                <a:lnTo>
                  <a:pt x="1003" y="536"/>
                </a:lnTo>
                <a:lnTo>
                  <a:pt x="979" y="564"/>
                </a:lnTo>
                <a:lnTo>
                  <a:pt x="954" y="592"/>
                </a:lnTo>
                <a:lnTo>
                  <a:pt x="927" y="616"/>
                </a:lnTo>
                <a:lnTo>
                  <a:pt x="900" y="639"/>
                </a:lnTo>
                <a:lnTo>
                  <a:pt x="873" y="660"/>
                </a:lnTo>
                <a:lnTo>
                  <a:pt x="846" y="680"/>
                </a:lnTo>
                <a:lnTo>
                  <a:pt x="793" y="717"/>
                </a:lnTo>
                <a:lnTo>
                  <a:pt x="770" y="735"/>
                </a:lnTo>
                <a:lnTo>
                  <a:pt x="747" y="753"/>
                </a:lnTo>
                <a:lnTo>
                  <a:pt x="708" y="786"/>
                </a:lnTo>
                <a:lnTo>
                  <a:pt x="671" y="819"/>
                </a:lnTo>
                <a:lnTo>
                  <a:pt x="637" y="852"/>
                </a:lnTo>
                <a:lnTo>
                  <a:pt x="621" y="867"/>
                </a:lnTo>
                <a:lnTo>
                  <a:pt x="606" y="883"/>
                </a:lnTo>
                <a:lnTo>
                  <a:pt x="593" y="897"/>
                </a:lnTo>
                <a:lnTo>
                  <a:pt x="580" y="911"/>
                </a:lnTo>
                <a:lnTo>
                  <a:pt x="569" y="925"/>
                </a:lnTo>
                <a:lnTo>
                  <a:pt x="560" y="937"/>
                </a:lnTo>
                <a:lnTo>
                  <a:pt x="553" y="949"/>
                </a:lnTo>
                <a:lnTo>
                  <a:pt x="547" y="960"/>
                </a:lnTo>
                <a:lnTo>
                  <a:pt x="544" y="970"/>
                </a:lnTo>
                <a:lnTo>
                  <a:pt x="544" y="979"/>
                </a:lnTo>
                <a:lnTo>
                  <a:pt x="543" y="970"/>
                </a:lnTo>
                <a:lnTo>
                  <a:pt x="540" y="960"/>
                </a:lnTo>
                <a:lnTo>
                  <a:pt x="534" y="949"/>
                </a:lnTo>
                <a:lnTo>
                  <a:pt x="527" y="937"/>
                </a:lnTo>
                <a:lnTo>
                  <a:pt x="518" y="925"/>
                </a:lnTo>
                <a:lnTo>
                  <a:pt x="507" y="911"/>
                </a:lnTo>
                <a:lnTo>
                  <a:pt x="495" y="897"/>
                </a:lnTo>
                <a:lnTo>
                  <a:pt x="481" y="883"/>
                </a:lnTo>
                <a:lnTo>
                  <a:pt x="467" y="867"/>
                </a:lnTo>
                <a:lnTo>
                  <a:pt x="451" y="852"/>
                </a:lnTo>
                <a:lnTo>
                  <a:pt x="417" y="819"/>
                </a:lnTo>
                <a:lnTo>
                  <a:pt x="379" y="786"/>
                </a:lnTo>
                <a:lnTo>
                  <a:pt x="340" y="753"/>
                </a:lnTo>
                <a:lnTo>
                  <a:pt x="318" y="735"/>
                </a:lnTo>
                <a:lnTo>
                  <a:pt x="293" y="717"/>
                </a:lnTo>
                <a:lnTo>
                  <a:pt x="242" y="680"/>
                </a:lnTo>
                <a:lnTo>
                  <a:pt x="215" y="660"/>
                </a:lnTo>
                <a:lnTo>
                  <a:pt x="187" y="639"/>
                </a:lnTo>
                <a:lnTo>
                  <a:pt x="160" y="616"/>
                </a:lnTo>
                <a:lnTo>
                  <a:pt x="134" y="592"/>
                </a:lnTo>
                <a:lnTo>
                  <a:pt x="108" y="564"/>
                </a:lnTo>
                <a:lnTo>
                  <a:pt x="84" y="536"/>
                </a:lnTo>
                <a:lnTo>
                  <a:pt x="62" y="504"/>
                </a:lnTo>
                <a:lnTo>
                  <a:pt x="43" y="468"/>
                </a:lnTo>
                <a:lnTo>
                  <a:pt x="27" y="431"/>
                </a:lnTo>
                <a:lnTo>
                  <a:pt x="14" y="389"/>
                </a:lnTo>
                <a:lnTo>
                  <a:pt x="4" y="343"/>
                </a:lnTo>
                <a:lnTo>
                  <a:pt x="2" y="318"/>
                </a:lnTo>
                <a:lnTo>
                  <a:pt x="0" y="293"/>
                </a:lnTo>
                <a:lnTo>
                  <a:pt x="0" y="259"/>
                </a:lnTo>
                <a:lnTo>
                  <a:pt x="2" y="228"/>
                </a:lnTo>
                <a:lnTo>
                  <a:pt x="8" y="198"/>
                </a:lnTo>
                <a:lnTo>
                  <a:pt x="16" y="171"/>
                </a:lnTo>
                <a:lnTo>
                  <a:pt x="27" y="145"/>
                </a:lnTo>
                <a:lnTo>
                  <a:pt x="41" y="122"/>
                </a:lnTo>
                <a:lnTo>
                  <a:pt x="56" y="101"/>
                </a:lnTo>
                <a:lnTo>
                  <a:pt x="73" y="82"/>
                </a:lnTo>
                <a:lnTo>
                  <a:pt x="91" y="65"/>
                </a:lnTo>
                <a:lnTo>
                  <a:pt x="112" y="50"/>
                </a:lnTo>
                <a:lnTo>
                  <a:pt x="134" y="37"/>
                </a:lnTo>
                <a:lnTo>
                  <a:pt x="156" y="26"/>
                </a:lnTo>
                <a:lnTo>
                  <a:pt x="180" y="17"/>
                </a:lnTo>
                <a:lnTo>
                  <a:pt x="205" y="11"/>
                </a:lnTo>
                <a:lnTo>
                  <a:pt x="230" y="5"/>
                </a:lnTo>
                <a:lnTo>
                  <a:pt x="256" y="2"/>
                </a:lnTo>
                <a:lnTo>
                  <a:pt x="280" y="0"/>
                </a:lnTo>
                <a:lnTo>
                  <a:pt x="306" y="0"/>
                </a:lnTo>
                <a:lnTo>
                  <a:pt x="331" y="2"/>
                </a:lnTo>
                <a:lnTo>
                  <a:pt x="356" y="5"/>
                </a:lnTo>
                <a:lnTo>
                  <a:pt x="380" y="11"/>
                </a:lnTo>
                <a:lnTo>
                  <a:pt x="403" y="17"/>
                </a:lnTo>
                <a:lnTo>
                  <a:pt x="425" y="26"/>
                </a:lnTo>
                <a:lnTo>
                  <a:pt x="446" y="36"/>
                </a:lnTo>
                <a:lnTo>
                  <a:pt x="465" y="47"/>
                </a:lnTo>
                <a:lnTo>
                  <a:pt x="484" y="60"/>
                </a:lnTo>
                <a:lnTo>
                  <a:pt x="499" y="76"/>
                </a:lnTo>
                <a:lnTo>
                  <a:pt x="513" y="91"/>
                </a:lnTo>
                <a:lnTo>
                  <a:pt x="525" y="109"/>
                </a:lnTo>
                <a:lnTo>
                  <a:pt x="533" y="128"/>
                </a:lnTo>
                <a:lnTo>
                  <a:pt x="540" y="149"/>
                </a:lnTo>
                <a:lnTo>
                  <a:pt x="544" y="17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027988" y="4737100"/>
            <a:ext cx="792162" cy="819150"/>
            <a:chOff x="748" y="3158"/>
            <a:chExt cx="499" cy="516"/>
          </a:xfrm>
        </p:grpSpPr>
        <p:sp>
          <p:nvSpPr>
            <p:cNvPr id="4108" name="Oval 10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A5002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4109" name="Group 11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4110" name="Freeform 12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1" name="Freeform 13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2" name="Freeform 14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3" name="Freeform 15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" name="Freeform 16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" name="Freeform 17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" name="Freeform 18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7" name="Freeform 19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" name="Freeform 20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" name="Freeform 21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" name="Freeform 22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8121650" y="5745163"/>
            <a:ext cx="698500" cy="708025"/>
            <a:chOff x="4649" y="2750"/>
            <a:chExt cx="440" cy="446"/>
          </a:xfrm>
        </p:grpSpPr>
        <p:sp>
          <p:nvSpPr>
            <p:cNvPr id="4106" name="Oval 24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A5002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07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2554" name="AutoShape 26"/>
          <p:cNvSpPr>
            <a:spLocks noChangeArrowheads="1"/>
          </p:cNvSpPr>
          <p:nvPr/>
        </p:nvSpPr>
        <p:spPr bwMode="auto">
          <a:xfrm>
            <a:off x="3203575" y="5734050"/>
            <a:ext cx="2447925" cy="792163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ES" sz="6600" b="1">
                <a:solidFill>
                  <a:schemeClr val="bg1"/>
                </a:solidFill>
                <a:latin typeface="Times New Roman" pitchFamily="18" charset="0"/>
              </a:rPr>
              <a:t>heart</a:t>
            </a:r>
          </a:p>
        </p:txBody>
      </p:sp>
      <p:pic>
        <p:nvPicPr>
          <p:cNvPr id="22555" name="Picture 27" descr="Coraz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165350"/>
            <a:ext cx="38862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0" y="333375"/>
            <a:ext cx="9144000" cy="9350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7883971" y="667544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sz="2400" b="1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Times New Roman" pitchFamily="18" charset="0"/>
              </a:rPr>
              <a:t>/ 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endParaRPr lang="es-E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107950" y="333375"/>
            <a:ext cx="8462934" cy="9233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5400" dirty="0" err="1">
                <a:solidFill>
                  <a:schemeClr val="bg1"/>
                </a:solidFill>
                <a:latin typeface="Times New Roman" pitchFamily="18" charset="0"/>
              </a:rPr>
              <a:t>Valentine’s</a:t>
            </a:r>
            <a:r>
              <a:rPr lang="es-ES" sz="5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5400" dirty="0" smtClean="0">
                <a:solidFill>
                  <a:schemeClr val="bg1"/>
                </a:solidFill>
                <a:latin typeface="Times New Roman" pitchFamily="18" charset="0"/>
              </a:rPr>
              <a:t>Day </a:t>
            </a:r>
            <a:r>
              <a:rPr lang="es-ES" sz="5400" dirty="0" err="1" smtClean="0">
                <a:solidFill>
                  <a:schemeClr val="bg1"/>
                </a:solidFill>
                <a:latin typeface="Times New Roman" pitchFamily="18" charset="0"/>
              </a:rPr>
              <a:t>vocabulary</a:t>
            </a:r>
            <a:endParaRPr lang="es-ES" sz="54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809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5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8"/>
          <p:cNvSpPr>
            <a:spLocks/>
          </p:cNvSpPr>
          <p:nvPr/>
        </p:nvSpPr>
        <p:spPr bwMode="auto">
          <a:xfrm>
            <a:off x="827088" y="1412776"/>
            <a:ext cx="7129462" cy="5445224"/>
          </a:xfrm>
          <a:custGeom>
            <a:avLst/>
            <a:gdLst>
              <a:gd name="T0" fmla="*/ 2147483647 w 1088"/>
              <a:gd name="T1" fmla="*/ 2147483647 h 979"/>
              <a:gd name="T2" fmla="*/ 2147483647 w 1088"/>
              <a:gd name="T3" fmla="*/ 2147483647 h 979"/>
              <a:gd name="T4" fmla="*/ 2147483647 w 1088"/>
              <a:gd name="T5" fmla="*/ 2147483647 h 979"/>
              <a:gd name="T6" fmla="*/ 2147483647 w 1088"/>
              <a:gd name="T7" fmla="*/ 2147483647 h 979"/>
              <a:gd name="T8" fmla="*/ 2147483647 w 1088"/>
              <a:gd name="T9" fmla="*/ 2147483647 h 979"/>
              <a:gd name="T10" fmla="*/ 2147483647 w 1088"/>
              <a:gd name="T11" fmla="*/ 2147483647 h 979"/>
              <a:gd name="T12" fmla="*/ 2147483647 w 1088"/>
              <a:gd name="T13" fmla="*/ 2147483647 h 979"/>
              <a:gd name="T14" fmla="*/ 2147483647 w 1088"/>
              <a:gd name="T15" fmla="*/ 0 h 979"/>
              <a:gd name="T16" fmla="*/ 2147483647 w 1088"/>
              <a:gd name="T17" fmla="*/ 2147483647 h 979"/>
              <a:gd name="T18" fmla="*/ 2147483647 w 1088"/>
              <a:gd name="T19" fmla="*/ 2147483647 h 979"/>
              <a:gd name="T20" fmla="*/ 2147483647 w 1088"/>
              <a:gd name="T21" fmla="*/ 2147483647 h 979"/>
              <a:gd name="T22" fmla="*/ 2147483647 w 1088"/>
              <a:gd name="T23" fmla="*/ 2147483647 h 979"/>
              <a:gd name="T24" fmla="*/ 2147483647 w 1088"/>
              <a:gd name="T25" fmla="*/ 2147483647 h 979"/>
              <a:gd name="T26" fmla="*/ 2147483647 w 1088"/>
              <a:gd name="T27" fmla="*/ 2147483647 h 979"/>
              <a:gd name="T28" fmla="*/ 2147483647 w 1088"/>
              <a:gd name="T29" fmla="*/ 2147483647 h 979"/>
              <a:gd name="T30" fmla="*/ 2147483647 w 1088"/>
              <a:gd name="T31" fmla="*/ 2147483647 h 979"/>
              <a:gd name="T32" fmla="*/ 2147483647 w 1088"/>
              <a:gd name="T33" fmla="*/ 2147483647 h 979"/>
              <a:gd name="T34" fmla="*/ 2147483647 w 1088"/>
              <a:gd name="T35" fmla="*/ 2147483647 h 979"/>
              <a:gd name="T36" fmla="*/ 2147483647 w 1088"/>
              <a:gd name="T37" fmla="*/ 2147483647 h 979"/>
              <a:gd name="T38" fmla="*/ 2147483647 w 1088"/>
              <a:gd name="T39" fmla="*/ 2147483647 h 979"/>
              <a:gd name="T40" fmla="*/ 2147483647 w 1088"/>
              <a:gd name="T41" fmla="*/ 2147483647 h 979"/>
              <a:gd name="T42" fmla="*/ 2147483647 w 1088"/>
              <a:gd name="T43" fmla="*/ 2147483647 h 979"/>
              <a:gd name="T44" fmla="*/ 2147483647 w 1088"/>
              <a:gd name="T45" fmla="*/ 2147483647 h 979"/>
              <a:gd name="T46" fmla="*/ 2147483647 w 1088"/>
              <a:gd name="T47" fmla="*/ 2147483647 h 979"/>
              <a:gd name="T48" fmla="*/ 2147483647 w 1088"/>
              <a:gd name="T49" fmla="*/ 2147483647 h 979"/>
              <a:gd name="T50" fmla="*/ 2147483647 w 1088"/>
              <a:gd name="T51" fmla="*/ 2147483647 h 979"/>
              <a:gd name="T52" fmla="*/ 2147483647 w 1088"/>
              <a:gd name="T53" fmla="*/ 2147483647 h 979"/>
              <a:gd name="T54" fmla="*/ 2147483647 w 1088"/>
              <a:gd name="T55" fmla="*/ 2147483647 h 979"/>
              <a:gd name="T56" fmla="*/ 2147483647 w 1088"/>
              <a:gd name="T57" fmla="*/ 2147483647 h 979"/>
              <a:gd name="T58" fmla="*/ 2147483647 w 1088"/>
              <a:gd name="T59" fmla="*/ 2147483647 h 979"/>
              <a:gd name="T60" fmla="*/ 2147483647 w 1088"/>
              <a:gd name="T61" fmla="*/ 2147483647 h 979"/>
              <a:gd name="T62" fmla="*/ 2147483647 w 1088"/>
              <a:gd name="T63" fmla="*/ 2147483647 h 979"/>
              <a:gd name="T64" fmla="*/ 2147483647 w 1088"/>
              <a:gd name="T65" fmla="*/ 2147483647 h 979"/>
              <a:gd name="T66" fmla="*/ 2147483647 w 1088"/>
              <a:gd name="T67" fmla="*/ 2147483647 h 979"/>
              <a:gd name="T68" fmla="*/ 2147483647 w 1088"/>
              <a:gd name="T69" fmla="*/ 2147483647 h 979"/>
              <a:gd name="T70" fmla="*/ 2147483647 w 1088"/>
              <a:gd name="T71" fmla="*/ 2147483647 h 979"/>
              <a:gd name="T72" fmla="*/ 2147483647 w 1088"/>
              <a:gd name="T73" fmla="*/ 2147483647 h 979"/>
              <a:gd name="T74" fmla="*/ 2147483647 w 1088"/>
              <a:gd name="T75" fmla="*/ 2147483647 h 979"/>
              <a:gd name="T76" fmla="*/ 2147483647 w 1088"/>
              <a:gd name="T77" fmla="*/ 2147483647 h 979"/>
              <a:gd name="T78" fmla="*/ 2147483647 w 1088"/>
              <a:gd name="T79" fmla="*/ 2147483647 h 979"/>
              <a:gd name="T80" fmla="*/ 2147483647 w 1088"/>
              <a:gd name="T81" fmla="*/ 2147483647 h 979"/>
              <a:gd name="T82" fmla="*/ 2147483647 w 1088"/>
              <a:gd name="T83" fmla="*/ 2147483647 h 979"/>
              <a:gd name="T84" fmla="*/ 2147483647 w 1088"/>
              <a:gd name="T85" fmla="*/ 2147483647 h 979"/>
              <a:gd name="T86" fmla="*/ 2147483647 w 1088"/>
              <a:gd name="T87" fmla="*/ 2147483647 h 979"/>
              <a:gd name="T88" fmla="*/ 2147483647 w 1088"/>
              <a:gd name="T89" fmla="*/ 2147483647 h 979"/>
              <a:gd name="T90" fmla="*/ 0 w 1088"/>
              <a:gd name="T91" fmla="*/ 2147483647 h 979"/>
              <a:gd name="T92" fmla="*/ 2147483647 w 1088"/>
              <a:gd name="T93" fmla="*/ 2147483647 h 979"/>
              <a:gd name="T94" fmla="*/ 2147483647 w 1088"/>
              <a:gd name="T95" fmla="*/ 2147483647 h 979"/>
              <a:gd name="T96" fmla="*/ 2147483647 w 1088"/>
              <a:gd name="T97" fmla="*/ 2147483647 h 979"/>
              <a:gd name="T98" fmla="*/ 2147483647 w 1088"/>
              <a:gd name="T99" fmla="*/ 2147483647 h 979"/>
              <a:gd name="T100" fmla="*/ 2147483647 w 1088"/>
              <a:gd name="T101" fmla="*/ 2147483647 h 979"/>
              <a:gd name="T102" fmla="*/ 2147483647 w 1088"/>
              <a:gd name="T103" fmla="*/ 2147483647 h 979"/>
              <a:gd name="T104" fmla="*/ 2147483647 w 1088"/>
              <a:gd name="T105" fmla="*/ 2147483647 h 979"/>
              <a:gd name="T106" fmla="*/ 2147483647 w 1088"/>
              <a:gd name="T107" fmla="*/ 0 h 979"/>
              <a:gd name="T108" fmla="*/ 2147483647 w 1088"/>
              <a:gd name="T109" fmla="*/ 2147483647 h 979"/>
              <a:gd name="T110" fmla="*/ 2147483647 w 1088"/>
              <a:gd name="T111" fmla="*/ 2147483647 h 979"/>
              <a:gd name="T112" fmla="*/ 2147483647 w 1088"/>
              <a:gd name="T113" fmla="*/ 2147483647 h 979"/>
              <a:gd name="T114" fmla="*/ 2147483647 w 1088"/>
              <a:gd name="T115" fmla="*/ 2147483647 h 979"/>
              <a:gd name="T116" fmla="*/ 2147483647 w 1088"/>
              <a:gd name="T117" fmla="*/ 2147483647 h 979"/>
              <a:gd name="T118" fmla="*/ 2147483647 w 1088"/>
              <a:gd name="T119" fmla="*/ 2147483647 h 979"/>
              <a:gd name="T120" fmla="*/ 2147483647 w 1088"/>
              <a:gd name="T121" fmla="*/ 2147483647 h 9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8"/>
              <a:gd name="T184" fmla="*/ 0 h 979"/>
              <a:gd name="T185" fmla="*/ 1088 w 1088"/>
              <a:gd name="T186" fmla="*/ 979 h 9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8" h="979">
                <a:moveTo>
                  <a:pt x="544" y="170"/>
                </a:moveTo>
                <a:lnTo>
                  <a:pt x="547" y="149"/>
                </a:lnTo>
                <a:lnTo>
                  <a:pt x="554" y="128"/>
                </a:lnTo>
                <a:lnTo>
                  <a:pt x="562" y="109"/>
                </a:lnTo>
                <a:lnTo>
                  <a:pt x="574" y="91"/>
                </a:lnTo>
                <a:lnTo>
                  <a:pt x="588" y="76"/>
                </a:lnTo>
                <a:lnTo>
                  <a:pt x="604" y="60"/>
                </a:lnTo>
                <a:lnTo>
                  <a:pt x="622" y="47"/>
                </a:lnTo>
                <a:lnTo>
                  <a:pt x="641" y="36"/>
                </a:lnTo>
                <a:lnTo>
                  <a:pt x="663" y="26"/>
                </a:lnTo>
                <a:lnTo>
                  <a:pt x="684" y="17"/>
                </a:lnTo>
                <a:lnTo>
                  <a:pt x="707" y="11"/>
                </a:lnTo>
                <a:lnTo>
                  <a:pt x="732" y="5"/>
                </a:lnTo>
                <a:lnTo>
                  <a:pt x="757" y="2"/>
                </a:lnTo>
                <a:lnTo>
                  <a:pt x="782" y="0"/>
                </a:lnTo>
                <a:lnTo>
                  <a:pt x="806" y="0"/>
                </a:lnTo>
                <a:lnTo>
                  <a:pt x="832" y="2"/>
                </a:lnTo>
                <a:lnTo>
                  <a:pt x="857" y="5"/>
                </a:lnTo>
                <a:lnTo>
                  <a:pt x="882" y="11"/>
                </a:lnTo>
                <a:lnTo>
                  <a:pt x="907" y="17"/>
                </a:lnTo>
                <a:lnTo>
                  <a:pt x="931" y="26"/>
                </a:lnTo>
                <a:lnTo>
                  <a:pt x="953" y="37"/>
                </a:lnTo>
                <a:lnTo>
                  <a:pt x="975" y="50"/>
                </a:lnTo>
                <a:lnTo>
                  <a:pt x="995" y="65"/>
                </a:lnTo>
                <a:lnTo>
                  <a:pt x="1015" y="82"/>
                </a:lnTo>
                <a:lnTo>
                  <a:pt x="1032" y="101"/>
                </a:lnTo>
                <a:lnTo>
                  <a:pt x="1047" y="122"/>
                </a:lnTo>
                <a:lnTo>
                  <a:pt x="1060" y="145"/>
                </a:lnTo>
                <a:lnTo>
                  <a:pt x="1071" y="171"/>
                </a:lnTo>
                <a:lnTo>
                  <a:pt x="1080" y="198"/>
                </a:lnTo>
                <a:lnTo>
                  <a:pt x="1085" y="228"/>
                </a:lnTo>
                <a:lnTo>
                  <a:pt x="1088" y="259"/>
                </a:lnTo>
                <a:lnTo>
                  <a:pt x="1088" y="293"/>
                </a:lnTo>
                <a:lnTo>
                  <a:pt x="1086" y="318"/>
                </a:lnTo>
                <a:lnTo>
                  <a:pt x="1083" y="343"/>
                </a:lnTo>
                <a:lnTo>
                  <a:pt x="1074" y="389"/>
                </a:lnTo>
                <a:lnTo>
                  <a:pt x="1060" y="431"/>
                </a:lnTo>
                <a:lnTo>
                  <a:pt x="1044" y="468"/>
                </a:lnTo>
                <a:lnTo>
                  <a:pt x="1025" y="504"/>
                </a:lnTo>
                <a:lnTo>
                  <a:pt x="1003" y="536"/>
                </a:lnTo>
                <a:lnTo>
                  <a:pt x="979" y="564"/>
                </a:lnTo>
                <a:lnTo>
                  <a:pt x="954" y="592"/>
                </a:lnTo>
                <a:lnTo>
                  <a:pt x="927" y="616"/>
                </a:lnTo>
                <a:lnTo>
                  <a:pt x="900" y="639"/>
                </a:lnTo>
                <a:lnTo>
                  <a:pt x="873" y="660"/>
                </a:lnTo>
                <a:lnTo>
                  <a:pt x="846" y="680"/>
                </a:lnTo>
                <a:lnTo>
                  <a:pt x="793" y="717"/>
                </a:lnTo>
                <a:lnTo>
                  <a:pt x="770" y="735"/>
                </a:lnTo>
                <a:lnTo>
                  <a:pt x="747" y="753"/>
                </a:lnTo>
                <a:lnTo>
                  <a:pt x="708" y="786"/>
                </a:lnTo>
                <a:lnTo>
                  <a:pt x="671" y="819"/>
                </a:lnTo>
                <a:lnTo>
                  <a:pt x="637" y="852"/>
                </a:lnTo>
                <a:lnTo>
                  <a:pt x="621" y="867"/>
                </a:lnTo>
                <a:lnTo>
                  <a:pt x="606" y="883"/>
                </a:lnTo>
                <a:lnTo>
                  <a:pt x="593" y="897"/>
                </a:lnTo>
                <a:lnTo>
                  <a:pt x="580" y="911"/>
                </a:lnTo>
                <a:lnTo>
                  <a:pt x="569" y="925"/>
                </a:lnTo>
                <a:lnTo>
                  <a:pt x="560" y="937"/>
                </a:lnTo>
                <a:lnTo>
                  <a:pt x="553" y="949"/>
                </a:lnTo>
                <a:lnTo>
                  <a:pt x="547" y="960"/>
                </a:lnTo>
                <a:lnTo>
                  <a:pt x="544" y="970"/>
                </a:lnTo>
                <a:lnTo>
                  <a:pt x="544" y="979"/>
                </a:lnTo>
                <a:lnTo>
                  <a:pt x="543" y="970"/>
                </a:lnTo>
                <a:lnTo>
                  <a:pt x="540" y="960"/>
                </a:lnTo>
                <a:lnTo>
                  <a:pt x="534" y="949"/>
                </a:lnTo>
                <a:lnTo>
                  <a:pt x="527" y="937"/>
                </a:lnTo>
                <a:lnTo>
                  <a:pt x="518" y="925"/>
                </a:lnTo>
                <a:lnTo>
                  <a:pt x="507" y="911"/>
                </a:lnTo>
                <a:lnTo>
                  <a:pt x="495" y="897"/>
                </a:lnTo>
                <a:lnTo>
                  <a:pt x="481" y="883"/>
                </a:lnTo>
                <a:lnTo>
                  <a:pt x="467" y="867"/>
                </a:lnTo>
                <a:lnTo>
                  <a:pt x="451" y="852"/>
                </a:lnTo>
                <a:lnTo>
                  <a:pt x="417" y="819"/>
                </a:lnTo>
                <a:lnTo>
                  <a:pt x="379" y="786"/>
                </a:lnTo>
                <a:lnTo>
                  <a:pt x="340" y="753"/>
                </a:lnTo>
                <a:lnTo>
                  <a:pt x="318" y="735"/>
                </a:lnTo>
                <a:lnTo>
                  <a:pt x="293" y="717"/>
                </a:lnTo>
                <a:lnTo>
                  <a:pt x="242" y="680"/>
                </a:lnTo>
                <a:lnTo>
                  <a:pt x="215" y="660"/>
                </a:lnTo>
                <a:lnTo>
                  <a:pt x="187" y="639"/>
                </a:lnTo>
                <a:lnTo>
                  <a:pt x="160" y="616"/>
                </a:lnTo>
                <a:lnTo>
                  <a:pt x="134" y="592"/>
                </a:lnTo>
                <a:lnTo>
                  <a:pt x="108" y="564"/>
                </a:lnTo>
                <a:lnTo>
                  <a:pt x="84" y="536"/>
                </a:lnTo>
                <a:lnTo>
                  <a:pt x="62" y="504"/>
                </a:lnTo>
                <a:lnTo>
                  <a:pt x="43" y="468"/>
                </a:lnTo>
                <a:lnTo>
                  <a:pt x="27" y="431"/>
                </a:lnTo>
                <a:lnTo>
                  <a:pt x="14" y="389"/>
                </a:lnTo>
                <a:lnTo>
                  <a:pt x="4" y="343"/>
                </a:lnTo>
                <a:lnTo>
                  <a:pt x="2" y="318"/>
                </a:lnTo>
                <a:lnTo>
                  <a:pt x="0" y="293"/>
                </a:lnTo>
                <a:lnTo>
                  <a:pt x="0" y="259"/>
                </a:lnTo>
                <a:lnTo>
                  <a:pt x="2" y="228"/>
                </a:lnTo>
                <a:lnTo>
                  <a:pt x="8" y="198"/>
                </a:lnTo>
                <a:lnTo>
                  <a:pt x="16" y="171"/>
                </a:lnTo>
                <a:lnTo>
                  <a:pt x="27" y="145"/>
                </a:lnTo>
                <a:lnTo>
                  <a:pt x="41" y="122"/>
                </a:lnTo>
                <a:lnTo>
                  <a:pt x="56" y="101"/>
                </a:lnTo>
                <a:lnTo>
                  <a:pt x="73" y="82"/>
                </a:lnTo>
                <a:lnTo>
                  <a:pt x="91" y="65"/>
                </a:lnTo>
                <a:lnTo>
                  <a:pt x="112" y="50"/>
                </a:lnTo>
                <a:lnTo>
                  <a:pt x="134" y="37"/>
                </a:lnTo>
                <a:lnTo>
                  <a:pt x="156" y="26"/>
                </a:lnTo>
                <a:lnTo>
                  <a:pt x="180" y="17"/>
                </a:lnTo>
                <a:lnTo>
                  <a:pt x="205" y="11"/>
                </a:lnTo>
                <a:lnTo>
                  <a:pt x="230" y="5"/>
                </a:lnTo>
                <a:lnTo>
                  <a:pt x="256" y="2"/>
                </a:lnTo>
                <a:lnTo>
                  <a:pt x="280" y="0"/>
                </a:lnTo>
                <a:lnTo>
                  <a:pt x="306" y="0"/>
                </a:lnTo>
                <a:lnTo>
                  <a:pt x="331" y="2"/>
                </a:lnTo>
                <a:lnTo>
                  <a:pt x="356" y="5"/>
                </a:lnTo>
                <a:lnTo>
                  <a:pt x="380" y="11"/>
                </a:lnTo>
                <a:lnTo>
                  <a:pt x="403" y="17"/>
                </a:lnTo>
                <a:lnTo>
                  <a:pt x="425" y="26"/>
                </a:lnTo>
                <a:lnTo>
                  <a:pt x="446" y="36"/>
                </a:lnTo>
                <a:lnTo>
                  <a:pt x="465" y="47"/>
                </a:lnTo>
                <a:lnTo>
                  <a:pt x="484" y="60"/>
                </a:lnTo>
                <a:lnTo>
                  <a:pt x="499" y="76"/>
                </a:lnTo>
                <a:lnTo>
                  <a:pt x="513" y="91"/>
                </a:lnTo>
                <a:lnTo>
                  <a:pt x="525" y="109"/>
                </a:lnTo>
                <a:lnTo>
                  <a:pt x="533" y="128"/>
                </a:lnTo>
                <a:lnTo>
                  <a:pt x="540" y="149"/>
                </a:lnTo>
                <a:lnTo>
                  <a:pt x="544" y="17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027988" y="4737100"/>
            <a:ext cx="792162" cy="819150"/>
            <a:chOff x="748" y="3158"/>
            <a:chExt cx="499" cy="516"/>
          </a:xfrm>
        </p:grpSpPr>
        <p:sp>
          <p:nvSpPr>
            <p:cNvPr id="5132" name="Oval 10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A5002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5133" name="Group 11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5134" name="Freeform 12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35" name="Freeform 13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36" name="Freeform 14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37" name="Freeform 15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38" name="Freeform 16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39" name="Freeform 17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40" name="Freeform 18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41" name="Freeform 19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42" name="Freeform 20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43" name="Freeform 21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44" name="Freeform 22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8121650" y="5745163"/>
            <a:ext cx="698500" cy="708025"/>
            <a:chOff x="4649" y="2750"/>
            <a:chExt cx="440" cy="446"/>
          </a:xfrm>
        </p:grpSpPr>
        <p:sp>
          <p:nvSpPr>
            <p:cNvPr id="5130" name="Oval 24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A5002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31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4602" name="AutoShape 26"/>
          <p:cNvSpPr>
            <a:spLocks noChangeArrowheads="1"/>
          </p:cNvSpPr>
          <p:nvPr/>
        </p:nvSpPr>
        <p:spPr bwMode="auto">
          <a:xfrm>
            <a:off x="3203575" y="5373688"/>
            <a:ext cx="2447925" cy="792162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>
            <a:outerShdw dist="63500" dir="3187806" algn="ctr" rotWithShape="0">
              <a:srgbClr val="99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ES" sz="6600" b="1">
                <a:solidFill>
                  <a:schemeClr val="bg1"/>
                </a:solidFill>
                <a:latin typeface="Times New Roman" pitchFamily="18" charset="0"/>
              </a:rPr>
              <a:t>arrow</a:t>
            </a:r>
          </a:p>
        </p:txBody>
      </p:sp>
      <p:pic>
        <p:nvPicPr>
          <p:cNvPr id="24603" name="Picture 27" descr="Flec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628775"/>
            <a:ext cx="5353050" cy="38004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A50021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0" y="333375"/>
            <a:ext cx="9144000" cy="9350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7883971" y="667544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sz="2400" b="1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Times New Roman" pitchFamily="18" charset="0"/>
              </a:rPr>
              <a:t>/ 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endParaRPr lang="es-E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107950" y="333375"/>
            <a:ext cx="8462934" cy="9233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5400" dirty="0" err="1">
                <a:solidFill>
                  <a:schemeClr val="bg1"/>
                </a:solidFill>
                <a:latin typeface="Times New Roman" pitchFamily="18" charset="0"/>
              </a:rPr>
              <a:t>Valentine’s</a:t>
            </a:r>
            <a:r>
              <a:rPr lang="es-ES" sz="5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5400" dirty="0" smtClean="0">
                <a:solidFill>
                  <a:schemeClr val="bg1"/>
                </a:solidFill>
                <a:latin typeface="Times New Roman" pitchFamily="18" charset="0"/>
              </a:rPr>
              <a:t>Day </a:t>
            </a:r>
            <a:r>
              <a:rPr lang="es-ES" sz="5400" dirty="0" err="1" smtClean="0">
                <a:solidFill>
                  <a:schemeClr val="bg1"/>
                </a:solidFill>
                <a:latin typeface="Times New Roman" pitchFamily="18" charset="0"/>
              </a:rPr>
              <a:t>vocabulary</a:t>
            </a:r>
            <a:endParaRPr lang="es-ES" sz="54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088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46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8"/>
          <p:cNvSpPr>
            <a:spLocks/>
          </p:cNvSpPr>
          <p:nvPr/>
        </p:nvSpPr>
        <p:spPr bwMode="auto">
          <a:xfrm>
            <a:off x="827088" y="1268413"/>
            <a:ext cx="7129462" cy="5589587"/>
          </a:xfrm>
          <a:custGeom>
            <a:avLst/>
            <a:gdLst>
              <a:gd name="T0" fmla="*/ 2147483647 w 1088"/>
              <a:gd name="T1" fmla="*/ 2147483647 h 979"/>
              <a:gd name="T2" fmla="*/ 2147483647 w 1088"/>
              <a:gd name="T3" fmla="*/ 2147483647 h 979"/>
              <a:gd name="T4" fmla="*/ 2147483647 w 1088"/>
              <a:gd name="T5" fmla="*/ 2147483647 h 979"/>
              <a:gd name="T6" fmla="*/ 2147483647 w 1088"/>
              <a:gd name="T7" fmla="*/ 2147483647 h 979"/>
              <a:gd name="T8" fmla="*/ 2147483647 w 1088"/>
              <a:gd name="T9" fmla="*/ 2147483647 h 979"/>
              <a:gd name="T10" fmla="*/ 2147483647 w 1088"/>
              <a:gd name="T11" fmla="*/ 2147483647 h 979"/>
              <a:gd name="T12" fmla="*/ 2147483647 w 1088"/>
              <a:gd name="T13" fmla="*/ 2147483647 h 979"/>
              <a:gd name="T14" fmla="*/ 2147483647 w 1088"/>
              <a:gd name="T15" fmla="*/ 0 h 979"/>
              <a:gd name="T16" fmla="*/ 2147483647 w 1088"/>
              <a:gd name="T17" fmla="*/ 2147483647 h 979"/>
              <a:gd name="T18" fmla="*/ 2147483647 w 1088"/>
              <a:gd name="T19" fmla="*/ 2147483647 h 979"/>
              <a:gd name="T20" fmla="*/ 2147483647 w 1088"/>
              <a:gd name="T21" fmla="*/ 2147483647 h 979"/>
              <a:gd name="T22" fmla="*/ 2147483647 w 1088"/>
              <a:gd name="T23" fmla="*/ 2147483647 h 979"/>
              <a:gd name="T24" fmla="*/ 2147483647 w 1088"/>
              <a:gd name="T25" fmla="*/ 2147483647 h 979"/>
              <a:gd name="T26" fmla="*/ 2147483647 w 1088"/>
              <a:gd name="T27" fmla="*/ 2147483647 h 979"/>
              <a:gd name="T28" fmla="*/ 2147483647 w 1088"/>
              <a:gd name="T29" fmla="*/ 2147483647 h 979"/>
              <a:gd name="T30" fmla="*/ 2147483647 w 1088"/>
              <a:gd name="T31" fmla="*/ 2147483647 h 979"/>
              <a:gd name="T32" fmla="*/ 2147483647 w 1088"/>
              <a:gd name="T33" fmla="*/ 2147483647 h 979"/>
              <a:gd name="T34" fmla="*/ 2147483647 w 1088"/>
              <a:gd name="T35" fmla="*/ 2147483647 h 979"/>
              <a:gd name="T36" fmla="*/ 2147483647 w 1088"/>
              <a:gd name="T37" fmla="*/ 2147483647 h 979"/>
              <a:gd name="T38" fmla="*/ 2147483647 w 1088"/>
              <a:gd name="T39" fmla="*/ 2147483647 h 979"/>
              <a:gd name="T40" fmla="*/ 2147483647 w 1088"/>
              <a:gd name="T41" fmla="*/ 2147483647 h 979"/>
              <a:gd name="T42" fmla="*/ 2147483647 w 1088"/>
              <a:gd name="T43" fmla="*/ 2147483647 h 979"/>
              <a:gd name="T44" fmla="*/ 2147483647 w 1088"/>
              <a:gd name="T45" fmla="*/ 2147483647 h 979"/>
              <a:gd name="T46" fmla="*/ 2147483647 w 1088"/>
              <a:gd name="T47" fmla="*/ 2147483647 h 979"/>
              <a:gd name="T48" fmla="*/ 2147483647 w 1088"/>
              <a:gd name="T49" fmla="*/ 2147483647 h 979"/>
              <a:gd name="T50" fmla="*/ 2147483647 w 1088"/>
              <a:gd name="T51" fmla="*/ 2147483647 h 979"/>
              <a:gd name="T52" fmla="*/ 2147483647 w 1088"/>
              <a:gd name="T53" fmla="*/ 2147483647 h 979"/>
              <a:gd name="T54" fmla="*/ 2147483647 w 1088"/>
              <a:gd name="T55" fmla="*/ 2147483647 h 979"/>
              <a:gd name="T56" fmla="*/ 2147483647 w 1088"/>
              <a:gd name="T57" fmla="*/ 2147483647 h 979"/>
              <a:gd name="T58" fmla="*/ 2147483647 w 1088"/>
              <a:gd name="T59" fmla="*/ 2147483647 h 979"/>
              <a:gd name="T60" fmla="*/ 2147483647 w 1088"/>
              <a:gd name="T61" fmla="*/ 2147483647 h 979"/>
              <a:gd name="T62" fmla="*/ 2147483647 w 1088"/>
              <a:gd name="T63" fmla="*/ 2147483647 h 979"/>
              <a:gd name="T64" fmla="*/ 2147483647 w 1088"/>
              <a:gd name="T65" fmla="*/ 2147483647 h 979"/>
              <a:gd name="T66" fmla="*/ 2147483647 w 1088"/>
              <a:gd name="T67" fmla="*/ 2147483647 h 979"/>
              <a:gd name="T68" fmla="*/ 2147483647 w 1088"/>
              <a:gd name="T69" fmla="*/ 2147483647 h 979"/>
              <a:gd name="T70" fmla="*/ 2147483647 w 1088"/>
              <a:gd name="T71" fmla="*/ 2147483647 h 979"/>
              <a:gd name="T72" fmla="*/ 2147483647 w 1088"/>
              <a:gd name="T73" fmla="*/ 2147483647 h 979"/>
              <a:gd name="T74" fmla="*/ 2147483647 w 1088"/>
              <a:gd name="T75" fmla="*/ 2147483647 h 979"/>
              <a:gd name="T76" fmla="*/ 2147483647 w 1088"/>
              <a:gd name="T77" fmla="*/ 2147483647 h 979"/>
              <a:gd name="T78" fmla="*/ 2147483647 w 1088"/>
              <a:gd name="T79" fmla="*/ 2147483647 h 979"/>
              <a:gd name="T80" fmla="*/ 2147483647 w 1088"/>
              <a:gd name="T81" fmla="*/ 2147483647 h 979"/>
              <a:gd name="T82" fmla="*/ 2147483647 w 1088"/>
              <a:gd name="T83" fmla="*/ 2147483647 h 979"/>
              <a:gd name="T84" fmla="*/ 2147483647 w 1088"/>
              <a:gd name="T85" fmla="*/ 2147483647 h 979"/>
              <a:gd name="T86" fmla="*/ 2147483647 w 1088"/>
              <a:gd name="T87" fmla="*/ 2147483647 h 979"/>
              <a:gd name="T88" fmla="*/ 2147483647 w 1088"/>
              <a:gd name="T89" fmla="*/ 2147483647 h 979"/>
              <a:gd name="T90" fmla="*/ 0 w 1088"/>
              <a:gd name="T91" fmla="*/ 2147483647 h 979"/>
              <a:gd name="T92" fmla="*/ 2147483647 w 1088"/>
              <a:gd name="T93" fmla="*/ 2147483647 h 979"/>
              <a:gd name="T94" fmla="*/ 2147483647 w 1088"/>
              <a:gd name="T95" fmla="*/ 2147483647 h 979"/>
              <a:gd name="T96" fmla="*/ 2147483647 w 1088"/>
              <a:gd name="T97" fmla="*/ 2147483647 h 979"/>
              <a:gd name="T98" fmla="*/ 2147483647 w 1088"/>
              <a:gd name="T99" fmla="*/ 2147483647 h 979"/>
              <a:gd name="T100" fmla="*/ 2147483647 w 1088"/>
              <a:gd name="T101" fmla="*/ 2147483647 h 979"/>
              <a:gd name="T102" fmla="*/ 2147483647 w 1088"/>
              <a:gd name="T103" fmla="*/ 2147483647 h 979"/>
              <a:gd name="T104" fmla="*/ 2147483647 w 1088"/>
              <a:gd name="T105" fmla="*/ 2147483647 h 979"/>
              <a:gd name="T106" fmla="*/ 2147483647 w 1088"/>
              <a:gd name="T107" fmla="*/ 0 h 979"/>
              <a:gd name="T108" fmla="*/ 2147483647 w 1088"/>
              <a:gd name="T109" fmla="*/ 2147483647 h 979"/>
              <a:gd name="T110" fmla="*/ 2147483647 w 1088"/>
              <a:gd name="T111" fmla="*/ 2147483647 h 979"/>
              <a:gd name="T112" fmla="*/ 2147483647 w 1088"/>
              <a:gd name="T113" fmla="*/ 2147483647 h 979"/>
              <a:gd name="T114" fmla="*/ 2147483647 w 1088"/>
              <a:gd name="T115" fmla="*/ 2147483647 h 979"/>
              <a:gd name="T116" fmla="*/ 2147483647 w 1088"/>
              <a:gd name="T117" fmla="*/ 2147483647 h 979"/>
              <a:gd name="T118" fmla="*/ 2147483647 w 1088"/>
              <a:gd name="T119" fmla="*/ 2147483647 h 979"/>
              <a:gd name="T120" fmla="*/ 2147483647 w 1088"/>
              <a:gd name="T121" fmla="*/ 2147483647 h 9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8"/>
              <a:gd name="T184" fmla="*/ 0 h 979"/>
              <a:gd name="T185" fmla="*/ 1088 w 1088"/>
              <a:gd name="T186" fmla="*/ 979 h 9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8" h="979">
                <a:moveTo>
                  <a:pt x="544" y="170"/>
                </a:moveTo>
                <a:lnTo>
                  <a:pt x="547" y="149"/>
                </a:lnTo>
                <a:lnTo>
                  <a:pt x="554" y="128"/>
                </a:lnTo>
                <a:lnTo>
                  <a:pt x="562" y="109"/>
                </a:lnTo>
                <a:lnTo>
                  <a:pt x="574" y="91"/>
                </a:lnTo>
                <a:lnTo>
                  <a:pt x="588" y="76"/>
                </a:lnTo>
                <a:lnTo>
                  <a:pt x="604" y="60"/>
                </a:lnTo>
                <a:lnTo>
                  <a:pt x="622" y="47"/>
                </a:lnTo>
                <a:lnTo>
                  <a:pt x="641" y="36"/>
                </a:lnTo>
                <a:lnTo>
                  <a:pt x="663" y="26"/>
                </a:lnTo>
                <a:lnTo>
                  <a:pt x="684" y="17"/>
                </a:lnTo>
                <a:lnTo>
                  <a:pt x="707" y="11"/>
                </a:lnTo>
                <a:lnTo>
                  <a:pt x="732" y="5"/>
                </a:lnTo>
                <a:lnTo>
                  <a:pt x="757" y="2"/>
                </a:lnTo>
                <a:lnTo>
                  <a:pt x="782" y="0"/>
                </a:lnTo>
                <a:lnTo>
                  <a:pt x="806" y="0"/>
                </a:lnTo>
                <a:lnTo>
                  <a:pt x="832" y="2"/>
                </a:lnTo>
                <a:lnTo>
                  <a:pt x="857" y="5"/>
                </a:lnTo>
                <a:lnTo>
                  <a:pt x="882" y="11"/>
                </a:lnTo>
                <a:lnTo>
                  <a:pt x="907" y="17"/>
                </a:lnTo>
                <a:lnTo>
                  <a:pt x="931" y="26"/>
                </a:lnTo>
                <a:lnTo>
                  <a:pt x="953" y="37"/>
                </a:lnTo>
                <a:lnTo>
                  <a:pt x="975" y="50"/>
                </a:lnTo>
                <a:lnTo>
                  <a:pt x="995" y="65"/>
                </a:lnTo>
                <a:lnTo>
                  <a:pt x="1015" y="82"/>
                </a:lnTo>
                <a:lnTo>
                  <a:pt x="1032" y="101"/>
                </a:lnTo>
                <a:lnTo>
                  <a:pt x="1047" y="122"/>
                </a:lnTo>
                <a:lnTo>
                  <a:pt x="1060" y="145"/>
                </a:lnTo>
                <a:lnTo>
                  <a:pt x="1071" y="171"/>
                </a:lnTo>
                <a:lnTo>
                  <a:pt x="1080" y="198"/>
                </a:lnTo>
                <a:lnTo>
                  <a:pt x="1085" y="228"/>
                </a:lnTo>
                <a:lnTo>
                  <a:pt x="1088" y="259"/>
                </a:lnTo>
                <a:lnTo>
                  <a:pt x="1088" y="293"/>
                </a:lnTo>
                <a:lnTo>
                  <a:pt x="1086" y="318"/>
                </a:lnTo>
                <a:lnTo>
                  <a:pt x="1083" y="343"/>
                </a:lnTo>
                <a:lnTo>
                  <a:pt x="1074" y="389"/>
                </a:lnTo>
                <a:lnTo>
                  <a:pt x="1060" y="431"/>
                </a:lnTo>
                <a:lnTo>
                  <a:pt x="1044" y="468"/>
                </a:lnTo>
                <a:lnTo>
                  <a:pt x="1025" y="504"/>
                </a:lnTo>
                <a:lnTo>
                  <a:pt x="1003" y="536"/>
                </a:lnTo>
                <a:lnTo>
                  <a:pt x="979" y="564"/>
                </a:lnTo>
                <a:lnTo>
                  <a:pt x="954" y="592"/>
                </a:lnTo>
                <a:lnTo>
                  <a:pt x="927" y="616"/>
                </a:lnTo>
                <a:lnTo>
                  <a:pt x="900" y="639"/>
                </a:lnTo>
                <a:lnTo>
                  <a:pt x="873" y="660"/>
                </a:lnTo>
                <a:lnTo>
                  <a:pt x="846" y="680"/>
                </a:lnTo>
                <a:lnTo>
                  <a:pt x="793" y="717"/>
                </a:lnTo>
                <a:lnTo>
                  <a:pt x="770" y="735"/>
                </a:lnTo>
                <a:lnTo>
                  <a:pt x="747" y="753"/>
                </a:lnTo>
                <a:lnTo>
                  <a:pt x="708" y="786"/>
                </a:lnTo>
                <a:lnTo>
                  <a:pt x="671" y="819"/>
                </a:lnTo>
                <a:lnTo>
                  <a:pt x="637" y="852"/>
                </a:lnTo>
                <a:lnTo>
                  <a:pt x="621" y="867"/>
                </a:lnTo>
                <a:lnTo>
                  <a:pt x="606" y="883"/>
                </a:lnTo>
                <a:lnTo>
                  <a:pt x="593" y="897"/>
                </a:lnTo>
                <a:lnTo>
                  <a:pt x="580" y="911"/>
                </a:lnTo>
                <a:lnTo>
                  <a:pt x="569" y="925"/>
                </a:lnTo>
                <a:lnTo>
                  <a:pt x="560" y="937"/>
                </a:lnTo>
                <a:lnTo>
                  <a:pt x="553" y="949"/>
                </a:lnTo>
                <a:lnTo>
                  <a:pt x="547" y="960"/>
                </a:lnTo>
                <a:lnTo>
                  <a:pt x="544" y="970"/>
                </a:lnTo>
                <a:lnTo>
                  <a:pt x="544" y="979"/>
                </a:lnTo>
                <a:lnTo>
                  <a:pt x="543" y="970"/>
                </a:lnTo>
                <a:lnTo>
                  <a:pt x="540" y="960"/>
                </a:lnTo>
                <a:lnTo>
                  <a:pt x="534" y="949"/>
                </a:lnTo>
                <a:lnTo>
                  <a:pt x="527" y="937"/>
                </a:lnTo>
                <a:lnTo>
                  <a:pt x="518" y="925"/>
                </a:lnTo>
                <a:lnTo>
                  <a:pt x="507" y="911"/>
                </a:lnTo>
                <a:lnTo>
                  <a:pt x="495" y="897"/>
                </a:lnTo>
                <a:lnTo>
                  <a:pt x="481" y="883"/>
                </a:lnTo>
                <a:lnTo>
                  <a:pt x="467" y="867"/>
                </a:lnTo>
                <a:lnTo>
                  <a:pt x="451" y="852"/>
                </a:lnTo>
                <a:lnTo>
                  <a:pt x="417" y="819"/>
                </a:lnTo>
                <a:lnTo>
                  <a:pt x="379" y="786"/>
                </a:lnTo>
                <a:lnTo>
                  <a:pt x="340" y="753"/>
                </a:lnTo>
                <a:lnTo>
                  <a:pt x="318" y="735"/>
                </a:lnTo>
                <a:lnTo>
                  <a:pt x="293" y="717"/>
                </a:lnTo>
                <a:lnTo>
                  <a:pt x="242" y="680"/>
                </a:lnTo>
                <a:lnTo>
                  <a:pt x="215" y="660"/>
                </a:lnTo>
                <a:lnTo>
                  <a:pt x="187" y="639"/>
                </a:lnTo>
                <a:lnTo>
                  <a:pt x="160" y="616"/>
                </a:lnTo>
                <a:lnTo>
                  <a:pt x="134" y="592"/>
                </a:lnTo>
                <a:lnTo>
                  <a:pt x="108" y="564"/>
                </a:lnTo>
                <a:lnTo>
                  <a:pt x="84" y="536"/>
                </a:lnTo>
                <a:lnTo>
                  <a:pt x="62" y="504"/>
                </a:lnTo>
                <a:lnTo>
                  <a:pt x="43" y="468"/>
                </a:lnTo>
                <a:lnTo>
                  <a:pt x="27" y="431"/>
                </a:lnTo>
                <a:lnTo>
                  <a:pt x="14" y="389"/>
                </a:lnTo>
                <a:lnTo>
                  <a:pt x="4" y="343"/>
                </a:lnTo>
                <a:lnTo>
                  <a:pt x="2" y="318"/>
                </a:lnTo>
                <a:lnTo>
                  <a:pt x="0" y="293"/>
                </a:lnTo>
                <a:lnTo>
                  <a:pt x="0" y="259"/>
                </a:lnTo>
                <a:lnTo>
                  <a:pt x="2" y="228"/>
                </a:lnTo>
                <a:lnTo>
                  <a:pt x="8" y="198"/>
                </a:lnTo>
                <a:lnTo>
                  <a:pt x="16" y="171"/>
                </a:lnTo>
                <a:lnTo>
                  <a:pt x="27" y="145"/>
                </a:lnTo>
                <a:lnTo>
                  <a:pt x="41" y="122"/>
                </a:lnTo>
                <a:lnTo>
                  <a:pt x="56" y="101"/>
                </a:lnTo>
                <a:lnTo>
                  <a:pt x="73" y="82"/>
                </a:lnTo>
                <a:lnTo>
                  <a:pt x="91" y="65"/>
                </a:lnTo>
                <a:lnTo>
                  <a:pt x="112" y="50"/>
                </a:lnTo>
                <a:lnTo>
                  <a:pt x="134" y="37"/>
                </a:lnTo>
                <a:lnTo>
                  <a:pt x="156" y="26"/>
                </a:lnTo>
                <a:lnTo>
                  <a:pt x="180" y="17"/>
                </a:lnTo>
                <a:lnTo>
                  <a:pt x="205" y="11"/>
                </a:lnTo>
                <a:lnTo>
                  <a:pt x="230" y="5"/>
                </a:lnTo>
                <a:lnTo>
                  <a:pt x="256" y="2"/>
                </a:lnTo>
                <a:lnTo>
                  <a:pt x="280" y="0"/>
                </a:lnTo>
                <a:lnTo>
                  <a:pt x="306" y="0"/>
                </a:lnTo>
                <a:lnTo>
                  <a:pt x="331" y="2"/>
                </a:lnTo>
                <a:lnTo>
                  <a:pt x="356" y="5"/>
                </a:lnTo>
                <a:lnTo>
                  <a:pt x="380" y="11"/>
                </a:lnTo>
                <a:lnTo>
                  <a:pt x="403" y="17"/>
                </a:lnTo>
                <a:lnTo>
                  <a:pt x="425" y="26"/>
                </a:lnTo>
                <a:lnTo>
                  <a:pt x="446" y="36"/>
                </a:lnTo>
                <a:lnTo>
                  <a:pt x="465" y="47"/>
                </a:lnTo>
                <a:lnTo>
                  <a:pt x="484" y="60"/>
                </a:lnTo>
                <a:lnTo>
                  <a:pt x="499" y="76"/>
                </a:lnTo>
                <a:lnTo>
                  <a:pt x="513" y="91"/>
                </a:lnTo>
                <a:lnTo>
                  <a:pt x="525" y="109"/>
                </a:lnTo>
                <a:lnTo>
                  <a:pt x="533" y="128"/>
                </a:lnTo>
                <a:lnTo>
                  <a:pt x="540" y="149"/>
                </a:lnTo>
                <a:lnTo>
                  <a:pt x="544" y="17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027988" y="4737100"/>
            <a:ext cx="792162" cy="819150"/>
            <a:chOff x="748" y="3158"/>
            <a:chExt cx="499" cy="516"/>
          </a:xfrm>
        </p:grpSpPr>
        <p:sp>
          <p:nvSpPr>
            <p:cNvPr id="6156" name="Oval 10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A5002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6157" name="Group 11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6158" name="Freeform 12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59" name="Freeform 13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60" name="Freeform 14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61" name="Freeform 15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62" name="Freeform 16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63" name="Freeform 17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64" name="Freeform 18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65" name="Freeform 19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66" name="Freeform 20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67" name="Freeform 21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68" name="Freeform 22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8121650" y="5745163"/>
            <a:ext cx="698500" cy="708025"/>
            <a:chOff x="4649" y="2750"/>
            <a:chExt cx="440" cy="446"/>
          </a:xfrm>
        </p:grpSpPr>
        <p:sp>
          <p:nvSpPr>
            <p:cNvPr id="6154" name="Oval 24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A5002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55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6650" name="AutoShape 26"/>
          <p:cNvSpPr>
            <a:spLocks noChangeArrowheads="1"/>
          </p:cNvSpPr>
          <p:nvPr/>
        </p:nvSpPr>
        <p:spPr bwMode="auto">
          <a:xfrm>
            <a:off x="2914650" y="5734050"/>
            <a:ext cx="3097213" cy="792163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ES" sz="6600" b="1">
                <a:solidFill>
                  <a:schemeClr val="bg1"/>
                </a:solidFill>
                <a:latin typeface="Times New Roman" pitchFamily="18" charset="0"/>
              </a:rPr>
              <a:t>couple</a:t>
            </a:r>
          </a:p>
        </p:txBody>
      </p:sp>
      <p:pic>
        <p:nvPicPr>
          <p:cNvPr id="26651" name="Picture 27" descr="Pare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628775"/>
            <a:ext cx="3322637" cy="39671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0" y="333375"/>
            <a:ext cx="9144000" cy="9350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883971" y="667544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sz="2400" b="1" dirty="0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Times New Roman" pitchFamily="18" charset="0"/>
              </a:rPr>
              <a:t>/ 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endParaRPr lang="es-E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107950" y="333375"/>
            <a:ext cx="8462934" cy="9233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5400" dirty="0" err="1">
                <a:solidFill>
                  <a:schemeClr val="bg1"/>
                </a:solidFill>
                <a:latin typeface="Times New Roman" pitchFamily="18" charset="0"/>
              </a:rPr>
              <a:t>Valentine’s</a:t>
            </a:r>
            <a:r>
              <a:rPr lang="es-ES" sz="5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5400" dirty="0" smtClean="0">
                <a:solidFill>
                  <a:schemeClr val="bg1"/>
                </a:solidFill>
                <a:latin typeface="Times New Roman" pitchFamily="18" charset="0"/>
              </a:rPr>
              <a:t>Day </a:t>
            </a:r>
            <a:r>
              <a:rPr lang="es-ES" sz="5400" dirty="0" err="1" smtClean="0">
                <a:solidFill>
                  <a:schemeClr val="bg1"/>
                </a:solidFill>
                <a:latin typeface="Times New Roman" pitchFamily="18" charset="0"/>
              </a:rPr>
              <a:t>vocabulary</a:t>
            </a:r>
            <a:endParaRPr lang="es-ES" sz="54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929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u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66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8"/>
          <p:cNvSpPr>
            <a:spLocks/>
          </p:cNvSpPr>
          <p:nvPr/>
        </p:nvSpPr>
        <p:spPr bwMode="auto">
          <a:xfrm>
            <a:off x="827088" y="1268413"/>
            <a:ext cx="7129462" cy="5589587"/>
          </a:xfrm>
          <a:custGeom>
            <a:avLst/>
            <a:gdLst>
              <a:gd name="T0" fmla="*/ 2147483647 w 1088"/>
              <a:gd name="T1" fmla="*/ 2147483647 h 979"/>
              <a:gd name="T2" fmla="*/ 2147483647 w 1088"/>
              <a:gd name="T3" fmla="*/ 2147483647 h 979"/>
              <a:gd name="T4" fmla="*/ 2147483647 w 1088"/>
              <a:gd name="T5" fmla="*/ 2147483647 h 979"/>
              <a:gd name="T6" fmla="*/ 2147483647 w 1088"/>
              <a:gd name="T7" fmla="*/ 2147483647 h 979"/>
              <a:gd name="T8" fmla="*/ 2147483647 w 1088"/>
              <a:gd name="T9" fmla="*/ 2147483647 h 979"/>
              <a:gd name="T10" fmla="*/ 2147483647 w 1088"/>
              <a:gd name="T11" fmla="*/ 2147483647 h 979"/>
              <a:gd name="T12" fmla="*/ 2147483647 w 1088"/>
              <a:gd name="T13" fmla="*/ 2147483647 h 979"/>
              <a:gd name="T14" fmla="*/ 2147483647 w 1088"/>
              <a:gd name="T15" fmla="*/ 0 h 979"/>
              <a:gd name="T16" fmla="*/ 2147483647 w 1088"/>
              <a:gd name="T17" fmla="*/ 2147483647 h 979"/>
              <a:gd name="T18" fmla="*/ 2147483647 w 1088"/>
              <a:gd name="T19" fmla="*/ 2147483647 h 979"/>
              <a:gd name="T20" fmla="*/ 2147483647 w 1088"/>
              <a:gd name="T21" fmla="*/ 2147483647 h 979"/>
              <a:gd name="T22" fmla="*/ 2147483647 w 1088"/>
              <a:gd name="T23" fmla="*/ 2147483647 h 979"/>
              <a:gd name="T24" fmla="*/ 2147483647 w 1088"/>
              <a:gd name="T25" fmla="*/ 2147483647 h 979"/>
              <a:gd name="T26" fmla="*/ 2147483647 w 1088"/>
              <a:gd name="T27" fmla="*/ 2147483647 h 979"/>
              <a:gd name="T28" fmla="*/ 2147483647 w 1088"/>
              <a:gd name="T29" fmla="*/ 2147483647 h 979"/>
              <a:gd name="T30" fmla="*/ 2147483647 w 1088"/>
              <a:gd name="T31" fmla="*/ 2147483647 h 979"/>
              <a:gd name="T32" fmla="*/ 2147483647 w 1088"/>
              <a:gd name="T33" fmla="*/ 2147483647 h 979"/>
              <a:gd name="T34" fmla="*/ 2147483647 w 1088"/>
              <a:gd name="T35" fmla="*/ 2147483647 h 979"/>
              <a:gd name="T36" fmla="*/ 2147483647 w 1088"/>
              <a:gd name="T37" fmla="*/ 2147483647 h 979"/>
              <a:gd name="T38" fmla="*/ 2147483647 w 1088"/>
              <a:gd name="T39" fmla="*/ 2147483647 h 979"/>
              <a:gd name="T40" fmla="*/ 2147483647 w 1088"/>
              <a:gd name="T41" fmla="*/ 2147483647 h 979"/>
              <a:gd name="T42" fmla="*/ 2147483647 w 1088"/>
              <a:gd name="T43" fmla="*/ 2147483647 h 979"/>
              <a:gd name="T44" fmla="*/ 2147483647 w 1088"/>
              <a:gd name="T45" fmla="*/ 2147483647 h 979"/>
              <a:gd name="T46" fmla="*/ 2147483647 w 1088"/>
              <a:gd name="T47" fmla="*/ 2147483647 h 979"/>
              <a:gd name="T48" fmla="*/ 2147483647 w 1088"/>
              <a:gd name="T49" fmla="*/ 2147483647 h 979"/>
              <a:gd name="T50" fmla="*/ 2147483647 w 1088"/>
              <a:gd name="T51" fmla="*/ 2147483647 h 979"/>
              <a:gd name="T52" fmla="*/ 2147483647 w 1088"/>
              <a:gd name="T53" fmla="*/ 2147483647 h 979"/>
              <a:gd name="T54" fmla="*/ 2147483647 w 1088"/>
              <a:gd name="T55" fmla="*/ 2147483647 h 979"/>
              <a:gd name="T56" fmla="*/ 2147483647 w 1088"/>
              <a:gd name="T57" fmla="*/ 2147483647 h 979"/>
              <a:gd name="T58" fmla="*/ 2147483647 w 1088"/>
              <a:gd name="T59" fmla="*/ 2147483647 h 979"/>
              <a:gd name="T60" fmla="*/ 2147483647 w 1088"/>
              <a:gd name="T61" fmla="*/ 2147483647 h 979"/>
              <a:gd name="T62" fmla="*/ 2147483647 w 1088"/>
              <a:gd name="T63" fmla="*/ 2147483647 h 979"/>
              <a:gd name="T64" fmla="*/ 2147483647 w 1088"/>
              <a:gd name="T65" fmla="*/ 2147483647 h 979"/>
              <a:gd name="T66" fmla="*/ 2147483647 w 1088"/>
              <a:gd name="T67" fmla="*/ 2147483647 h 979"/>
              <a:gd name="T68" fmla="*/ 2147483647 w 1088"/>
              <a:gd name="T69" fmla="*/ 2147483647 h 979"/>
              <a:gd name="T70" fmla="*/ 2147483647 w 1088"/>
              <a:gd name="T71" fmla="*/ 2147483647 h 979"/>
              <a:gd name="T72" fmla="*/ 2147483647 w 1088"/>
              <a:gd name="T73" fmla="*/ 2147483647 h 979"/>
              <a:gd name="T74" fmla="*/ 2147483647 w 1088"/>
              <a:gd name="T75" fmla="*/ 2147483647 h 979"/>
              <a:gd name="T76" fmla="*/ 2147483647 w 1088"/>
              <a:gd name="T77" fmla="*/ 2147483647 h 979"/>
              <a:gd name="T78" fmla="*/ 2147483647 w 1088"/>
              <a:gd name="T79" fmla="*/ 2147483647 h 979"/>
              <a:gd name="T80" fmla="*/ 2147483647 w 1088"/>
              <a:gd name="T81" fmla="*/ 2147483647 h 979"/>
              <a:gd name="T82" fmla="*/ 2147483647 w 1088"/>
              <a:gd name="T83" fmla="*/ 2147483647 h 979"/>
              <a:gd name="T84" fmla="*/ 2147483647 w 1088"/>
              <a:gd name="T85" fmla="*/ 2147483647 h 979"/>
              <a:gd name="T86" fmla="*/ 2147483647 w 1088"/>
              <a:gd name="T87" fmla="*/ 2147483647 h 979"/>
              <a:gd name="T88" fmla="*/ 2147483647 w 1088"/>
              <a:gd name="T89" fmla="*/ 2147483647 h 979"/>
              <a:gd name="T90" fmla="*/ 0 w 1088"/>
              <a:gd name="T91" fmla="*/ 2147483647 h 979"/>
              <a:gd name="T92" fmla="*/ 2147483647 w 1088"/>
              <a:gd name="T93" fmla="*/ 2147483647 h 979"/>
              <a:gd name="T94" fmla="*/ 2147483647 w 1088"/>
              <a:gd name="T95" fmla="*/ 2147483647 h 979"/>
              <a:gd name="T96" fmla="*/ 2147483647 w 1088"/>
              <a:gd name="T97" fmla="*/ 2147483647 h 979"/>
              <a:gd name="T98" fmla="*/ 2147483647 w 1088"/>
              <a:gd name="T99" fmla="*/ 2147483647 h 979"/>
              <a:gd name="T100" fmla="*/ 2147483647 w 1088"/>
              <a:gd name="T101" fmla="*/ 2147483647 h 979"/>
              <a:gd name="T102" fmla="*/ 2147483647 w 1088"/>
              <a:gd name="T103" fmla="*/ 2147483647 h 979"/>
              <a:gd name="T104" fmla="*/ 2147483647 w 1088"/>
              <a:gd name="T105" fmla="*/ 2147483647 h 979"/>
              <a:gd name="T106" fmla="*/ 2147483647 w 1088"/>
              <a:gd name="T107" fmla="*/ 0 h 979"/>
              <a:gd name="T108" fmla="*/ 2147483647 w 1088"/>
              <a:gd name="T109" fmla="*/ 2147483647 h 979"/>
              <a:gd name="T110" fmla="*/ 2147483647 w 1088"/>
              <a:gd name="T111" fmla="*/ 2147483647 h 979"/>
              <a:gd name="T112" fmla="*/ 2147483647 w 1088"/>
              <a:gd name="T113" fmla="*/ 2147483647 h 979"/>
              <a:gd name="T114" fmla="*/ 2147483647 w 1088"/>
              <a:gd name="T115" fmla="*/ 2147483647 h 979"/>
              <a:gd name="T116" fmla="*/ 2147483647 w 1088"/>
              <a:gd name="T117" fmla="*/ 2147483647 h 979"/>
              <a:gd name="T118" fmla="*/ 2147483647 w 1088"/>
              <a:gd name="T119" fmla="*/ 2147483647 h 979"/>
              <a:gd name="T120" fmla="*/ 2147483647 w 1088"/>
              <a:gd name="T121" fmla="*/ 2147483647 h 9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8"/>
              <a:gd name="T184" fmla="*/ 0 h 979"/>
              <a:gd name="T185" fmla="*/ 1088 w 1088"/>
              <a:gd name="T186" fmla="*/ 979 h 9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8" h="979">
                <a:moveTo>
                  <a:pt x="544" y="170"/>
                </a:moveTo>
                <a:lnTo>
                  <a:pt x="547" y="149"/>
                </a:lnTo>
                <a:lnTo>
                  <a:pt x="554" y="128"/>
                </a:lnTo>
                <a:lnTo>
                  <a:pt x="562" y="109"/>
                </a:lnTo>
                <a:lnTo>
                  <a:pt x="574" y="91"/>
                </a:lnTo>
                <a:lnTo>
                  <a:pt x="588" y="76"/>
                </a:lnTo>
                <a:lnTo>
                  <a:pt x="604" y="60"/>
                </a:lnTo>
                <a:lnTo>
                  <a:pt x="622" y="47"/>
                </a:lnTo>
                <a:lnTo>
                  <a:pt x="641" y="36"/>
                </a:lnTo>
                <a:lnTo>
                  <a:pt x="663" y="26"/>
                </a:lnTo>
                <a:lnTo>
                  <a:pt x="684" y="17"/>
                </a:lnTo>
                <a:lnTo>
                  <a:pt x="707" y="11"/>
                </a:lnTo>
                <a:lnTo>
                  <a:pt x="732" y="5"/>
                </a:lnTo>
                <a:lnTo>
                  <a:pt x="757" y="2"/>
                </a:lnTo>
                <a:lnTo>
                  <a:pt x="782" y="0"/>
                </a:lnTo>
                <a:lnTo>
                  <a:pt x="806" y="0"/>
                </a:lnTo>
                <a:lnTo>
                  <a:pt x="832" y="2"/>
                </a:lnTo>
                <a:lnTo>
                  <a:pt x="857" y="5"/>
                </a:lnTo>
                <a:lnTo>
                  <a:pt x="882" y="11"/>
                </a:lnTo>
                <a:lnTo>
                  <a:pt x="907" y="17"/>
                </a:lnTo>
                <a:lnTo>
                  <a:pt x="931" y="26"/>
                </a:lnTo>
                <a:lnTo>
                  <a:pt x="953" y="37"/>
                </a:lnTo>
                <a:lnTo>
                  <a:pt x="975" y="50"/>
                </a:lnTo>
                <a:lnTo>
                  <a:pt x="995" y="65"/>
                </a:lnTo>
                <a:lnTo>
                  <a:pt x="1015" y="82"/>
                </a:lnTo>
                <a:lnTo>
                  <a:pt x="1032" y="101"/>
                </a:lnTo>
                <a:lnTo>
                  <a:pt x="1047" y="122"/>
                </a:lnTo>
                <a:lnTo>
                  <a:pt x="1060" y="145"/>
                </a:lnTo>
                <a:lnTo>
                  <a:pt x="1071" y="171"/>
                </a:lnTo>
                <a:lnTo>
                  <a:pt x="1080" y="198"/>
                </a:lnTo>
                <a:lnTo>
                  <a:pt x="1085" y="228"/>
                </a:lnTo>
                <a:lnTo>
                  <a:pt x="1088" y="259"/>
                </a:lnTo>
                <a:lnTo>
                  <a:pt x="1088" y="293"/>
                </a:lnTo>
                <a:lnTo>
                  <a:pt x="1086" y="318"/>
                </a:lnTo>
                <a:lnTo>
                  <a:pt x="1083" y="343"/>
                </a:lnTo>
                <a:lnTo>
                  <a:pt x="1074" y="389"/>
                </a:lnTo>
                <a:lnTo>
                  <a:pt x="1060" y="431"/>
                </a:lnTo>
                <a:lnTo>
                  <a:pt x="1044" y="468"/>
                </a:lnTo>
                <a:lnTo>
                  <a:pt x="1025" y="504"/>
                </a:lnTo>
                <a:lnTo>
                  <a:pt x="1003" y="536"/>
                </a:lnTo>
                <a:lnTo>
                  <a:pt x="979" y="564"/>
                </a:lnTo>
                <a:lnTo>
                  <a:pt x="954" y="592"/>
                </a:lnTo>
                <a:lnTo>
                  <a:pt x="927" y="616"/>
                </a:lnTo>
                <a:lnTo>
                  <a:pt x="900" y="639"/>
                </a:lnTo>
                <a:lnTo>
                  <a:pt x="873" y="660"/>
                </a:lnTo>
                <a:lnTo>
                  <a:pt x="846" y="680"/>
                </a:lnTo>
                <a:lnTo>
                  <a:pt x="793" y="717"/>
                </a:lnTo>
                <a:lnTo>
                  <a:pt x="770" y="735"/>
                </a:lnTo>
                <a:lnTo>
                  <a:pt x="747" y="753"/>
                </a:lnTo>
                <a:lnTo>
                  <a:pt x="708" y="786"/>
                </a:lnTo>
                <a:lnTo>
                  <a:pt x="671" y="819"/>
                </a:lnTo>
                <a:lnTo>
                  <a:pt x="637" y="852"/>
                </a:lnTo>
                <a:lnTo>
                  <a:pt x="621" y="867"/>
                </a:lnTo>
                <a:lnTo>
                  <a:pt x="606" y="883"/>
                </a:lnTo>
                <a:lnTo>
                  <a:pt x="593" y="897"/>
                </a:lnTo>
                <a:lnTo>
                  <a:pt x="580" y="911"/>
                </a:lnTo>
                <a:lnTo>
                  <a:pt x="569" y="925"/>
                </a:lnTo>
                <a:lnTo>
                  <a:pt x="560" y="937"/>
                </a:lnTo>
                <a:lnTo>
                  <a:pt x="553" y="949"/>
                </a:lnTo>
                <a:lnTo>
                  <a:pt x="547" y="960"/>
                </a:lnTo>
                <a:lnTo>
                  <a:pt x="544" y="970"/>
                </a:lnTo>
                <a:lnTo>
                  <a:pt x="544" y="979"/>
                </a:lnTo>
                <a:lnTo>
                  <a:pt x="543" y="970"/>
                </a:lnTo>
                <a:lnTo>
                  <a:pt x="540" y="960"/>
                </a:lnTo>
                <a:lnTo>
                  <a:pt x="534" y="949"/>
                </a:lnTo>
                <a:lnTo>
                  <a:pt x="527" y="937"/>
                </a:lnTo>
                <a:lnTo>
                  <a:pt x="518" y="925"/>
                </a:lnTo>
                <a:lnTo>
                  <a:pt x="507" y="911"/>
                </a:lnTo>
                <a:lnTo>
                  <a:pt x="495" y="897"/>
                </a:lnTo>
                <a:lnTo>
                  <a:pt x="481" y="883"/>
                </a:lnTo>
                <a:lnTo>
                  <a:pt x="467" y="867"/>
                </a:lnTo>
                <a:lnTo>
                  <a:pt x="451" y="852"/>
                </a:lnTo>
                <a:lnTo>
                  <a:pt x="417" y="819"/>
                </a:lnTo>
                <a:lnTo>
                  <a:pt x="379" y="786"/>
                </a:lnTo>
                <a:lnTo>
                  <a:pt x="340" y="753"/>
                </a:lnTo>
                <a:lnTo>
                  <a:pt x="318" y="735"/>
                </a:lnTo>
                <a:lnTo>
                  <a:pt x="293" y="717"/>
                </a:lnTo>
                <a:lnTo>
                  <a:pt x="242" y="680"/>
                </a:lnTo>
                <a:lnTo>
                  <a:pt x="215" y="660"/>
                </a:lnTo>
                <a:lnTo>
                  <a:pt x="187" y="639"/>
                </a:lnTo>
                <a:lnTo>
                  <a:pt x="160" y="616"/>
                </a:lnTo>
                <a:lnTo>
                  <a:pt x="134" y="592"/>
                </a:lnTo>
                <a:lnTo>
                  <a:pt x="108" y="564"/>
                </a:lnTo>
                <a:lnTo>
                  <a:pt x="84" y="536"/>
                </a:lnTo>
                <a:lnTo>
                  <a:pt x="62" y="504"/>
                </a:lnTo>
                <a:lnTo>
                  <a:pt x="43" y="468"/>
                </a:lnTo>
                <a:lnTo>
                  <a:pt x="27" y="431"/>
                </a:lnTo>
                <a:lnTo>
                  <a:pt x="14" y="389"/>
                </a:lnTo>
                <a:lnTo>
                  <a:pt x="4" y="343"/>
                </a:lnTo>
                <a:lnTo>
                  <a:pt x="2" y="318"/>
                </a:lnTo>
                <a:lnTo>
                  <a:pt x="0" y="293"/>
                </a:lnTo>
                <a:lnTo>
                  <a:pt x="0" y="259"/>
                </a:lnTo>
                <a:lnTo>
                  <a:pt x="2" y="228"/>
                </a:lnTo>
                <a:lnTo>
                  <a:pt x="8" y="198"/>
                </a:lnTo>
                <a:lnTo>
                  <a:pt x="16" y="171"/>
                </a:lnTo>
                <a:lnTo>
                  <a:pt x="27" y="145"/>
                </a:lnTo>
                <a:lnTo>
                  <a:pt x="41" y="122"/>
                </a:lnTo>
                <a:lnTo>
                  <a:pt x="56" y="101"/>
                </a:lnTo>
                <a:lnTo>
                  <a:pt x="73" y="82"/>
                </a:lnTo>
                <a:lnTo>
                  <a:pt x="91" y="65"/>
                </a:lnTo>
                <a:lnTo>
                  <a:pt x="112" y="50"/>
                </a:lnTo>
                <a:lnTo>
                  <a:pt x="134" y="37"/>
                </a:lnTo>
                <a:lnTo>
                  <a:pt x="156" y="26"/>
                </a:lnTo>
                <a:lnTo>
                  <a:pt x="180" y="17"/>
                </a:lnTo>
                <a:lnTo>
                  <a:pt x="205" y="11"/>
                </a:lnTo>
                <a:lnTo>
                  <a:pt x="230" y="5"/>
                </a:lnTo>
                <a:lnTo>
                  <a:pt x="256" y="2"/>
                </a:lnTo>
                <a:lnTo>
                  <a:pt x="280" y="0"/>
                </a:lnTo>
                <a:lnTo>
                  <a:pt x="306" y="0"/>
                </a:lnTo>
                <a:lnTo>
                  <a:pt x="331" y="2"/>
                </a:lnTo>
                <a:lnTo>
                  <a:pt x="356" y="5"/>
                </a:lnTo>
                <a:lnTo>
                  <a:pt x="380" y="11"/>
                </a:lnTo>
                <a:lnTo>
                  <a:pt x="403" y="17"/>
                </a:lnTo>
                <a:lnTo>
                  <a:pt x="425" y="26"/>
                </a:lnTo>
                <a:lnTo>
                  <a:pt x="446" y="36"/>
                </a:lnTo>
                <a:lnTo>
                  <a:pt x="465" y="47"/>
                </a:lnTo>
                <a:lnTo>
                  <a:pt x="484" y="60"/>
                </a:lnTo>
                <a:lnTo>
                  <a:pt x="499" y="76"/>
                </a:lnTo>
                <a:lnTo>
                  <a:pt x="513" y="91"/>
                </a:lnTo>
                <a:lnTo>
                  <a:pt x="525" y="109"/>
                </a:lnTo>
                <a:lnTo>
                  <a:pt x="533" y="128"/>
                </a:lnTo>
                <a:lnTo>
                  <a:pt x="540" y="149"/>
                </a:lnTo>
                <a:lnTo>
                  <a:pt x="544" y="17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027988" y="4737100"/>
            <a:ext cx="792162" cy="819150"/>
            <a:chOff x="748" y="3158"/>
            <a:chExt cx="499" cy="516"/>
          </a:xfrm>
        </p:grpSpPr>
        <p:sp>
          <p:nvSpPr>
            <p:cNvPr id="7180" name="Oval 10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A5002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7181" name="Group 11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7182" name="Freeform 12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83" name="Freeform 13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84" name="Freeform 14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85" name="Freeform 15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86" name="Freeform 16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87" name="Freeform 17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88" name="Freeform 18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89" name="Freeform 19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90" name="Freeform 20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91" name="Freeform 21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92" name="Freeform 22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8121650" y="5745163"/>
            <a:ext cx="698500" cy="708025"/>
            <a:chOff x="4649" y="2750"/>
            <a:chExt cx="440" cy="446"/>
          </a:xfrm>
        </p:grpSpPr>
        <p:sp>
          <p:nvSpPr>
            <p:cNvPr id="7178" name="Oval 24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A5002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79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8698" name="AutoShape 26"/>
          <p:cNvSpPr>
            <a:spLocks noChangeArrowheads="1"/>
          </p:cNvSpPr>
          <p:nvPr/>
        </p:nvSpPr>
        <p:spPr bwMode="auto">
          <a:xfrm>
            <a:off x="3203575" y="5805488"/>
            <a:ext cx="2520950" cy="792162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ES" sz="6600" b="1">
                <a:solidFill>
                  <a:schemeClr val="bg1"/>
                </a:solidFill>
                <a:latin typeface="Times New Roman" pitchFamily="18" charset="0"/>
              </a:rPr>
              <a:t>card</a:t>
            </a:r>
          </a:p>
        </p:txBody>
      </p:sp>
      <p:pic>
        <p:nvPicPr>
          <p:cNvPr id="28699" name="Picture 27" descr="Tarje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025650"/>
            <a:ext cx="2586037" cy="37084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0" y="333375"/>
            <a:ext cx="9144000" cy="9350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883971" y="667544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sz="2400" b="1" dirty="0">
                <a:solidFill>
                  <a:schemeClr val="bg1"/>
                </a:solidFill>
                <a:latin typeface="Times New Roman" pitchFamily="18" charset="0"/>
              </a:rPr>
              <a:t>5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Times New Roman" pitchFamily="18" charset="0"/>
              </a:rPr>
              <a:t>/ 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endParaRPr lang="es-E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107950" y="333375"/>
            <a:ext cx="8462934" cy="9233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5400" dirty="0" err="1">
                <a:solidFill>
                  <a:schemeClr val="bg1"/>
                </a:solidFill>
                <a:latin typeface="Times New Roman" pitchFamily="18" charset="0"/>
              </a:rPr>
              <a:t>Valentine’s</a:t>
            </a:r>
            <a:r>
              <a:rPr lang="es-ES" sz="5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5400" dirty="0" smtClean="0">
                <a:solidFill>
                  <a:schemeClr val="bg1"/>
                </a:solidFill>
                <a:latin typeface="Times New Roman" pitchFamily="18" charset="0"/>
              </a:rPr>
              <a:t>Day </a:t>
            </a:r>
            <a:r>
              <a:rPr lang="es-ES" sz="5400" dirty="0" err="1" smtClean="0">
                <a:solidFill>
                  <a:schemeClr val="bg1"/>
                </a:solidFill>
                <a:latin typeface="Times New Roman" pitchFamily="18" charset="0"/>
              </a:rPr>
              <a:t>vocabulary</a:t>
            </a:r>
            <a:endParaRPr lang="es-ES" sz="54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465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86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8"/>
          <p:cNvSpPr>
            <a:spLocks/>
          </p:cNvSpPr>
          <p:nvPr/>
        </p:nvSpPr>
        <p:spPr bwMode="auto">
          <a:xfrm>
            <a:off x="827088" y="1268413"/>
            <a:ext cx="7129462" cy="5589587"/>
          </a:xfrm>
          <a:custGeom>
            <a:avLst/>
            <a:gdLst>
              <a:gd name="T0" fmla="*/ 2147483647 w 1088"/>
              <a:gd name="T1" fmla="*/ 2147483647 h 979"/>
              <a:gd name="T2" fmla="*/ 2147483647 w 1088"/>
              <a:gd name="T3" fmla="*/ 2147483647 h 979"/>
              <a:gd name="T4" fmla="*/ 2147483647 w 1088"/>
              <a:gd name="T5" fmla="*/ 2147483647 h 979"/>
              <a:gd name="T6" fmla="*/ 2147483647 w 1088"/>
              <a:gd name="T7" fmla="*/ 2147483647 h 979"/>
              <a:gd name="T8" fmla="*/ 2147483647 w 1088"/>
              <a:gd name="T9" fmla="*/ 2147483647 h 979"/>
              <a:gd name="T10" fmla="*/ 2147483647 w 1088"/>
              <a:gd name="T11" fmla="*/ 2147483647 h 979"/>
              <a:gd name="T12" fmla="*/ 2147483647 w 1088"/>
              <a:gd name="T13" fmla="*/ 2147483647 h 979"/>
              <a:gd name="T14" fmla="*/ 2147483647 w 1088"/>
              <a:gd name="T15" fmla="*/ 0 h 979"/>
              <a:gd name="T16" fmla="*/ 2147483647 w 1088"/>
              <a:gd name="T17" fmla="*/ 2147483647 h 979"/>
              <a:gd name="T18" fmla="*/ 2147483647 w 1088"/>
              <a:gd name="T19" fmla="*/ 2147483647 h 979"/>
              <a:gd name="T20" fmla="*/ 2147483647 w 1088"/>
              <a:gd name="T21" fmla="*/ 2147483647 h 979"/>
              <a:gd name="T22" fmla="*/ 2147483647 w 1088"/>
              <a:gd name="T23" fmla="*/ 2147483647 h 979"/>
              <a:gd name="T24" fmla="*/ 2147483647 w 1088"/>
              <a:gd name="T25" fmla="*/ 2147483647 h 979"/>
              <a:gd name="T26" fmla="*/ 2147483647 w 1088"/>
              <a:gd name="T27" fmla="*/ 2147483647 h 979"/>
              <a:gd name="T28" fmla="*/ 2147483647 w 1088"/>
              <a:gd name="T29" fmla="*/ 2147483647 h 979"/>
              <a:gd name="T30" fmla="*/ 2147483647 w 1088"/>
              <a:gd name="T31" fmla="*/ 2147483647 h 979"/>
              <a:gd name="T32" fmla="*/ 2147483647 w 1088"/>
              <a:gd name="T33" fmla="*/ 2147483647 h 979"/>
              <a:gd name="T34" fmla="*/ 2147483647 w 1088"/>
              <a:gd name="T35" fmla="*/ 2147483647 h 979"/>
              <a:gd name="T36" fmla="*/ 2147483647 w 1088"/>
              <a:gd name="T37" fmla="*/ 2147483647 h 979"/>
              <a:gd name="T38" fmla="*/ 2147483647 w 1088"/>
              <a:gd name="T39" fmla="*/ 2147483647 h 979"/>
              <a:gd name="T40" fmla="*/ 2147483647 w 1088"/>
              <a:gd name="T41" fmla="*/ 2147483647 h 979"/>
              <a:gd name="T42" fmla="*/ 2147483647 w 1088"/>
              <a:gd name="T43" fmla="*/ 2147483647 h 979"/>
              <a:gd name="T44" fmla="*/ 2147483647 w 1088"/>
              <a:gd name="T45" fmla="*/ 2147483647 h 979"/>
              <a:gd name="T46" fmla="*/ 2147483647 w 1088"/>
              <a:gd name="T47" fmla="*/ 2147483647 h 979"/>
              <a:gd name="T48" fmla="*/ 2147483647 w 1088"/>
              <a:gd name="T49" fmla="*/ 2147483647 h 979"/>
              <a:gd name="T50" fmla="*/ 2147483647 w 1088"/>
              <a:gd name="T51" fmla="*/ 2147483647 h 979"/>
              <a:gd name="T52" fmla="*/ 2147483647 w 1088"/>
              <a:gd name="T53" fmla="*/ 2147483647 h 979"/>
              <a:gd name="T54" fmla="*/ 2147483647 w 1088"/>
              <a:gd name="T55" fmla="*/ 2147483647 h 979"/>
              <a:gd name="T56" fmla="*/ 2147483647 w 1088"/>
              <a:gd name="T57" fmla="*/ 2147483647 h 979"/>
              <a:gd name="T58" fmla="*/ 2147483647 w 1088"/>
              <a:gd name="T59" fmla="*/ 2147483647 h 979"/>
              <a:gd name="T60" fmla="*/ 2147483647 w 1088"/>
              <a:gd name="T61" fmla="*/ 2147483647 h 979"/>
              <a:gd name="T62" fmla="*/ 2147483647 w 1088"/>
              <a:gd name="T63" fmla="*/ 2147483647 h 979"/>
              <a:gd name="T64" fmla="*/ 2147483647 w 1088"/>
              <a:gd name="T65" fmla="*/ 2147483647 h 979"/>
              <a:gd name="T66" fmla="*/ 2147483647 w 1088"/>
              <a:gd name="T67" fmla="*/ 2147483647 h 979"/>
              <a:gd name="T68" fmla="*/ 2147483647 w 1088"/>
              <a:gd name="T69" fmla="*/ 2147483647 h 979"/>
              <a:gd name="T70" fmla="*/ 2147483647 w 1088"/>
              <a:gd name="T71" fmla="*/ 2147483647 h 979"/>
              <a:gd name="T72" fmla="*/ 2147483647 w 1088"/>
              <a:gd name="T73" fmla="*/ 2147483647 h 979"/>
              <a:gd name="T74" fmla="*/ 2147483647 w 1088"/>
              <a:gd name="T75" fmla="*/ 2147483647 h 979"/>
              <a:gd name="T76" fmla="*/ 2147483647 w 1088"/>
              <a:gd name="T77" fmla="*/ 2147483647 h 979"/>
              <a:gd name="T78" fmla="*/ 2147483647 w 1088"/>
              <a:gd name="T79" fmla="*/ 2147483647 h 979"/>
              <a:gd name="T80" fmla="*/ 2147483647 w 1088"/>
              <a:gd name="T81" fmla="*/ 2147483647 h 979"/>
              <a:gd name="T82" fmla="*/ 2147483647 w 1088"/>
              <a:gd name="T83" fmla="*/ 2147483647 h 979"/>
              <a:gd name="T84" fmla="*/ 2147483647 w 1088"/>
              <a:gd name="T85" fmla="*/ 2147483647 h 979"/>
              <a:gd name="T86" fmla="*/ 2147483647 w 1088"/>
              <a:gd name="T87" fmla="*/ 2147483647 h 979"/>
              <a:gd name="T88" fmla="*/ 2147483647 w 1088"/>
              <a:gd name="T89" fmla="*/ 2147483647 h 979"/>
              <a:gd name="T90" fmla="*/ 0 w 1088"/>
              <a:gd name="T91" fmla="*/ 2147483647 h 979"/>
              <a:gd name="T92" fmla="*/ 2147483647 w 1088"/>
              <a:gd name="T93" fmla="*/ 2147483647 h 979"/>
              <a:gd name="T94" fmla="*/ 2147483647 w 1088"/>
              <a:gd name="T95" fmla="*/ 2147483647 h 979"/>
              <a:gd name="T96" fmla="*/ 2147483647 w 1088"/>
              <a:gd name="T97" fmla="*/ 2147483647 h 979"/>
              <a:gd name="T98" fmla="*/ 2147483647 w 1088"/>
              <a:gd name="T99" fmla="*/ 2147483647 h 979"/>
              <a:gd name="T100" fmla="*/ 2147483647 w 1088"/>
              <a:gd name="T101" fmla="*/ 2147483647 h 979"/>
              <a:gd name="T102" fmla="*/ 2147483647 w 1088"/>
              <a:gd name="T103" fmla="*/ 2147483647 h 979"/>
              <a:gd name="T104" fmla="*/ 2147483647 w 1088"/>
              <a:gd name="T105" fmla="*/ 2147483647 h 979"/>
              <a:gd name="T106" fmla="*/ 2147483647 w 1088"/>
              <a:gd name="T107" fmla="*/ 0 h 979"/>
              <a:gd name="T108" fmla="*/ 2147483647 w 1088"/>
              <a:gd name="T109" fmla="*/ 2147483647 h 979"/>
              <a:gd name="T110" fmla="*/ 2147483647 w 1088"/>
              <a:gd name="T111" fmla="*/ 2147483647 h 979"/>
              <a:gd name="T112" fmla="*/ 2147483647 w 1088"/>
              <a:gd name="T113" fmla="*/ 2147483647 h 979"/>
              <a:gd name="T114" fmla="*/ 2147483647 w 1088"/>
              <a:gd name="T115" fmla="*/ 2147483647 h 979"/>
              <a:gd name="T116" fmla="*/ 2147483647 w 1088"/>
              <a:gd name="T117" fmla="*/ 2147483647 h 979"/>
              <a:gd name="T118" fmla="*/ 2147483647 w 1088"/>
              <a:gd name="T119" fmla="*/ 2147483647 h 979"/>
              <a:gd name="T120" fmla="*/ 2147483647 w 1088"/>
              <a:gd name="T121" fmla="*/ 2147483647 h 9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8"/>
              <a:gd name="T184" fmla="*/ 0 h 979"/>
              <a:gd name="T185" fmla="*/ 1088 w 1088"/>
              <a:gd name="T186" fmla="*/ 979 h 9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8" h="979">
                <a:moveTo>
                  <a:pt x="544" y="170"/>
                </a:moveTo>
                <a:lnTo>
                  <a:pt x="547" y="149"/>
                </a:lnTo>
                <a:lnTo>
                  <a:pt x="554" y="128"/>
                </a:lnTo>
                <a:lnTo>
                  <a:pt x="562" y="109"/>
                </a:lnTo>
                <a:lnTo>
                  <a:pt x="574" y="91"/>
                </a:lnTo>
                <a:lnTo>
                  <a:pt x="588" y="76"/>
                </a:lnTo>
                <a:lnTo>
                  <a:pt x="604" y="60"/>
                </a:lnTo>
                <a:lnTo>
                  <a:pt x="622" y="47"/>
                </a:lnTo>
                <a:lnTo>
                  <a:pt x="641" y="36"/>
                </a:lnTo>
                <a:lnTo>
                  <a:pt x="663" y="26"/>
                </a:lnTo>
                <a:lnTo>
                  <a:pt x="684" y="17"/>
                </a:lnTo>
                <a:lnTo>
                  <a:pt x="707" y="11"/>
                </a:lnTo>
                <a:lnTo>
                  <a:pt x="732" y="5"/>
                </a:lnTo>
                <a:lnTo>
                  <a:pt x="757" y="2"/>
                </a:lnTo>
                <a:lnTo>
                  <a:pt x="782" y="0"/>
                </a:lnTo>
                <a:lnTo>
                  <a:pt x="806" y="0"/>
                </a:lnTo>
                <a:lnTo>
                  <a:pt x="832" y="2"/>
                </a:lnTo>
                <a:lnTo>
                  <a:pt x="857" y="5"/>
                </a:lnTo>
                <a:lnTo>
                  <a:pt x="882" y="11"/>
                </a:lnTo>
                <a:lnTo>
                  <a:pt x="907" y="17"/>
                </a:lnTo>
                <a:lnTo>
                  <a:pt x="931" y="26"/>
                </a:lnTo>
                <a:lnTo>
                  <a:pt x="953" y="37"/>
                </a:lnTo>
                <a:lnTo>
                  <a:pt x="975" y="50"/>
                </a:lnTo>
                <a:lnTo>
                  <a:pt x="995" y="65"/>
                </a:lnTo>
                <a:lnTo>
                  <a:pt x="1015" y="82"/>
                </a:lnTo>
                <a:lnTo>
                  <a:pt x="1032" y="101"/>
                </a:lnTo>
                <a:lnTo>
                  <a:pt x="1047" y="122"/>
                </a:lnTo>
                <a:lnTo>
                  <a:pt x="1060" y="145"/>
                </a:lnTo>
                <a:lnTo>
                  <a:pt x="1071" y="171"/>
                </a:lnTo>
                <a:lnTo>
                  <a:pt x="1080" y="198"/>
                </a:lnTo>
                <a:lnTo>
                  <a:pt x="1085" y="228"/>
                </a:lnTo>
                <a:lnTo>
                  <a:pt x="1088" y="259"/>
                </a:lnTo>
                <a:lnTo>
                  <a:pt x="1088" y="293"/>
                </a:lnTo>
                <a:lnTo>
                  <a:pt x="1086" y="318"/>
                </a:lnTo>
                <a:lnTo>
                  <a:pt x="1083" y="343"/>
                </a:lnTo>
                <a:lnTo>
                  <a:pt x="1074" y="389"/>
                </a:lnTo>
                <a:lnTo>
                  <a:pt x="1060" y="431"/>
                </a:lnTo>
                <a:lnTo>
                  <a:pt x="1044" y="468"/>
                </a:lnTo>
                <a:lnTo>
                  <a:pt x="1025" y="504"/>
                </a:lnTo>
                <a:lnTo>
                  <a:pt x="1003" y="536"/>
                </a:lnTo>
                <a:lnTo>
                  <a:pt x="979" y="564"/>
                </a:lnTo>
                <a:lnTo>
                  <a:pt x="954" y="592"/>
                </a:lnTo>
                <a:lnTo>
                  <a:pt x="927" y="616"/>
                </a:lnTo>
                <a:lnTo>
                  <a:pt x="900" y="639"/>
                </a:lnTo>
                <a:lnTo>
                  <a:pt x="873" y="660"/>
                </a:lnTo>
                <a:lnTo>
                  <a:pt x="846" y="680"/>
                </a:lnTo>
                <a:lnTo>
                  <a:pt x="793" y="717"/>
                </a:lnTo>
                <a:lnTo>
                  <a:pt x="770" y="735"/>
                </a:lnTo>
                <a:lnTo>
                  <a:pt x="747" y="753"/>
                </a:lnTo>
                <a:lnTo>
                  <a:pt x="708" y="786"/>
                </a:lnTo>
                <a:lnTo>
                  <a:pt x="671" y="819"/>
                </a:lnTo>
                <a:lnTo>
                  <a:pt x="637" y="852"/>
                </a:lnTo>
                <a:lnTo>
                  <a:pt x="621" y="867"/>
                </a:lnTo>
                <a:lnTo>
                  <a:pt x="606" y="883"/>
                </a:lnTo>
                <a:lnTo>
                  <a:pt x="593" y="897"/>
                </a:lnTo>
                <a:lnTo>
                  <a:pt x="580" y="911"/>
                </a:lnTo>
                <a:lnTo>
                  <a:pt x="569" y="925"/>
                </a:lnTo>
                <a:lnTo>
                  <a:pt x="560" y="937"/>
                </a:lnTo>
                <a:lnTo>
                  <a:pt x="553" y="949"/>
                </a:lnTo>
                <a:lnTo>
                  <a:pt x="547" y="960"/>
                </a:lnTo>
                <a:lnTo>
                  <a:pt x="544" y="970"/>
                </a:lnTo>
                <a:lnTo>
                  <a:pt x="544" y="979"/>
                </a:lnTo>
                <a:lnTo>
                  <a:pt x="543" y="970"/>
                </a:lnTo>
                <a:lnTo>
                  <a:pt x="540" y="960"/>
                </a:lnTo>
                <a:lnTo>
                  <a:pt x="534" y="949"/>
                </a:lnTo>
                <a:lnTo>
                  <a:pt x="527" y="937"/>
                </a:lnTo>
                <a:lnTo>
                  <a:pt x="518" y="925"/>
                </a:lnTo>
                <a:lnTo>
                  <a:pt x="507" y="911"/>
                </a:lnTo>
                <a:lnTo>
                  <a:pt x="495" y="897"/>
                </a:lnTo>
                <a:lnTo>
                  <a:pt x="481" y="883"/>
                </a:lnTo>
                <a:lnTo>
                  <a:pt x="467" y="867"/>
                </a:lnTo>
                <a:lnTo>
                  <a:pt x="451" y="852"/>
                </a:lnTo>
                <a:lnTo>
                  <a:pt x="417" y="819"/>
                </a:lnTo>
                <a:lnTo>
                  <a:pt x="379" y="786"/>
                </a:lnTo>
                <a:lnTo>
                  <a:pt x="340" y="753"/>
                </a:lnTo>
                <a:lnTo>
                  <a:pt x="318" y="735"/>
                </a:lnTo>
                <a:lnTo>
                  <a:pt x="293" y="717"/>
                </a:lnTo>
                <a:lnTo>
                  <a:pt x="242" y="680"/>
                </a:lnTo>
                <a:lnTo>
                  <a:pt x="215" y="660"/>
                </a:lnTo>
                <a:lnTo>
                  <a:pt x="187" y="639"/>
                </a:lnTo>
                <a:lnTo>
                  <a:pt x="160" y="616"/>
                </a:lnTo>
                <a:lnTo>
                  <a:pt x="134" y="592"/>
                </a:lnTo>
                <a:lnTo>
                  <a:pt x="108" y="564"/>
                </a:lnTo>
                <a:lnTo>
                  <a:pt x="84" y="536"/>
                </a:lnTo>
                <a:lnTo>
                  <a:pt x="62" y="504"/>
                </a:lnTo>
                <a:lnTo>
                  <a:pt x="43" y="468"/>
                </a:lnTo>
                <a:lnTo>
                  <a:pt x="27" y="431"/>
                </a:lnTo>
                <a:lnTo>
                  <a:pt x="14" y="389"/>
                </a:lnTo>
                <a:lnTo>
                  <a:pt x="4" y="343"/>
                </a:lnTo>
                <a:lnTo>
                  <a:pt x="2" y="318"/>
                </a:lnTo>
                <a:lnTo>
                  <a:pt x="0" y="293"/>
                </a:lnTo>
                <a:lnTo>
                  <a:pt x="0" y="259"/>
                </a:lnTo>
                <a:lnTo>
                  <a:pt x="2" y="228"/>
                </a:lnTo>
                <a:lnTo>
                  <a:pt x="8" y="198"/>
                </a:lnTo>
                <a:lnTo>
                  <a:pt x="16" y="171"/>
                </a:lnTo>
                <a:lnTo>
                  <a:pt x="27" y="145"/>
                </a:lnTo>
                <a:lnTo>
                  <a:pt x="41" y="122"/>
                </a:lnTo>
                <a:lnTo>
                  <a:pt x="56" y="101"/>
                </a:lnTo>
                <a:lnTo>
                  <a:pt x="73" y="82"/>
                </a:lnTo>
                <a:lnTo>
                  <a:pt x="91" y="65"/>
                </a:lnTo>
                <a:lnTo>
                  <a:pt x="112" y="50"/>
                </a:lnTo>
                <a:lnTo>
                  <a:pt x="134" y="37"/>
                </a:lnTo>
                <a:lnTo>
                  <a:pt x="156" y="26"/>
                </a:lnTo>
                <a:lnTo>
                  <a:pt x="180" y="17"/>
                </a:lnTo>
                <a:lnTo>
                  <a:pt x="205" y="11"/>
                </a:lnTo>
                <a:lnTo>
                  <a:pt x="230" y="5"/>
                </a:lnTo>
                <a:lnTo>
                  <a:pt x="256" y="2"/>
                </a:lnTo>
                <a:lnTo>
                  <a:pt x="280" y="0"/>
                </a:lnTo>
                <a:lnTo>
                  <a:pt x="306" y="0"/>
                </a:lnTo>
                <a:lnTo>
                  <a:pt x="331" y="2"/>
                </a:lnTo>
                <a:lnTo>
                  <a:pt x="356" y="5"/>
                </a:lnTo>
                <a:lnTo>
                  <a:pt x="380" y="11"/>
                </a:lnTo>
                <a:lnTo>
                  <a:pt x="403" y="17"/>
                </a:lnTo>
                <a:lnTo>
                  <a:pt x="425" y="26"/>
                </a:lnTo>
                <a:lnTo>
                  <a:pt x="446" y="36"/>
                </a:lnTo>
                <a:lnTo>
                  <a:pt x="465" y="47"/>
                </a:lnTo>
                <a:lnTo>
                  <a:pt x="484" y="60"/>
                </a:lnTo>
                <a:lnTo>
                  <a:pt x="499" y="76"/>
                </a:lnTo>
                <a:lnTo>
                  <a:pt x="513" y="91"/>
                </a:lnTo>
                <a:lnTo>
                  <a:pt x="525" y="109"/>
                </a:lnTo>
                <a:lnTo>
                  <a:pt x="533" y="128"/>
                </a:lnTo>
                <a:lnTo>
                  <a:pt x="540" y="149"/>
                </a:lnTo>
                <a:lnTo>
                  <a:pt x="544" y="17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027988" y="4737100"/>
            <a:ext cx="792162" cy="819150"/>
            <a:chOff x="748" y="3158"/>
            <a:chExt cx="499" cy="516"/>
          </a:xfrm>
        </p:grpSpPr>
        <p:sp>
          <p:nvSpPr>
            <p:cNvPr id="8204" name="Oval 10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A5002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8205" name="Group 11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8206" name="Freeform 12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207" name="Freeform 13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208" name="Freeform 14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209" name="Freeform 15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210" name="Freeform 16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211" name="Freeform 17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212" name="Freeform 18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213" name="Freeform 19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214" name="Freeform 20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215" name="Freeform 21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216" name="Freeform 22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8121650" y="5745163"/>
            <a:ext cx="698500" cy="708025"/>
            <a:chOff x="4649" y="2750"/>
            <a:chExt cx="440" cy="446"/>
          </a:xfrm>
        </p:grpSpPr>
        <p:sp>
          <p:nvSpPr>
            <p:cNvPr id="8202" name="Oval 24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A5002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203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0746" name="AutoShape 26"/>
          <p:cNvSpPr>
            <a:spLocks noChangeArrowheads="1"/>
          </p:cNvSpPr>
          <p:nvPr/>
        </p:nvSpPr>
        <p:spPr bwMode="auto">
          <a:xfrm>
            <a:off x="1258888" y="5734050"/>
            <a:ext cx="5761037" cy="792163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ES" sz="6600" b="1">
                <a:solidFill>
                  <a:schemeClr val="bg1"/>
                </a:solidFill>
                <a:latin typeface="Times New Roman" pitchFamily="18" charset="0"/>
              </a:rPr>
              <a:t>chocolate candy</a:t>
            </a: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0" y="333375"/>
            <a:ext cx="9144000" cy="9350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883971" y="667544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sz="2400" b="1" dirty="0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Times New Roman" pitchFamily="18" charset="0"/>
              </a:rPr>
              <a:t>/ 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endParaRPr lang="es-E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107950" y="333375"/>
            <a:ext cx="8462934" cy="9233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5400" dirty="0" err="1">
                <a:solidFill>
                  <a:schemeClr val="bg1"/>
                </a:solidFill>
                <a:latin typeface="Times New Roman" pitchFamily="18" charset="0"/>
              </a:rPr>
              <a:t>Valentine’s</a:t>
            </a:r>
            <a:r>
              <a:rPr lang="es-ES" sz="5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5400" dirty="0" smtClean="0">
                <a:solidFill>
                  <a:schemeClr val="bg1"/>
                </a:solidFill>
                <a:latin typeface="Times New Roman" pitchFamily="18" charset="0"/>
              </a:rPr>
              <a:t>Day </a:t>
            </a:r>
            <a:r>
              <a:rPr lang="es-ES" sz="5400" dirty="0" err="1" smtClean="0">
                <a:solidFill>
                  <a:schemeClr val="bg1"/>
                </a:solidFill>
                <a:latin typeface="Times New Roman" pitchFamily="18" charset="0"/>
              </a:rPr>
              <a:t>vocabulary</a:t>
            </a:r>
            <a:endParaRPr lang="es-ES" sz="5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14507" r="4325" b="12326"/>
          <a:stretch/>
        </p:blipFill>
        <p:spPr bwMode="auto">
          <a:xfrm>
            <a:off x="2228167" y="1981590"/>
            <a:ext cx="4327303" cy="34772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A5002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0140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c_can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07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34"/>
          <p:cNvSpPr>
            <a:spLocks/>
          </p:cNvSpPr>
          <p:nvPr/>
        </p:nvSpPr>
        <p:spPr bwMode="auto">
          <a:xfrm>
            <a:off x="827088" y="1340768"/>
            <a:ext cx="7129462" cy="5517232"/>
          </a:xfrm>
          <a:custGeom>
            <a:avLst/>
            <a:gdLst>
              <a:gd name="T0" fmla="*/ 2147483647 w 1088"/>
              <a:gd name="T1" fmla="*/ 2147483647 h 979"/>
              <a:gd name="T2" fmla="*/ 2147483647 w 1088"/>
              <a:gd name="T3" fmla="*/ 2147483647 h 979"/>
              <a:gd name="T4" fmla="*/ 2147483647 w 1088"/>
              <a:gd name="T5" fmla="*/ 2147483647 h 979"/>
              <a:gd name="T6" fmla="*/ 2147483647 w 1088"/>
              <a:gd name="T7" fmla="*/ 2147483647 h 979"/>
              <a:gd name="T8" fmla="*/ 2147483647 w 1088"/>
              <a:gd name="T9" fmla="*/ 2147483647 h 979"/>
              <a:gd name="T10" fmla="*/ 2147483647 w 1088"/>
              <a:gd name="T11" fmla="*/ 2147483647 h 979"/>
              <a:gd name="T12" fmla="*/ 2147483647 w 1088"/>
              <a:gd name="T13" fmla="*/ 2147483647 h 979"/>
              <a:gd name="T14" fmla="*/ 2147483647 w 1088"/>
              <a:gd name="T15" fmla="*/ 0 h 979"/>
              <a:gd name="T16" fmla="*/ 2147483647 w 1088"/>
              <a:gd name="T17" fmla="*/ 2147483647 h 979"/>
              <a:gd name="T18" fmla="*/ 2147483647 w 1088"/>
              <a:gd name="T19" fmla="*/ 2147483647 h 979"/>
              <a:gd name="T20" fmla="*/ 2147483647 w 1088"/>
              <a:gd name="T21" fmla="*/ 2147483647 h 979"/>
              <a:gd name="T22" fmla="*/ 2147483647 w 1088"/>
              <a:gd name="T23" fmla="*/ 2147483647 h 979"/>
              <a:gd name="T24" fmla="*/ 2147483647 w 1088"/>
              <a:gd name="T25" fmla="*/ 2147483647 h 979"/>
              <a:gd name="T26" fmla="*/ 2147483647 w 1088"/>
              <a:gd name="T27" fmla="*/ 2147483647 h 979"/>
              <a:gd name="T28" fmla="*/ 2147483647 w 1088"/>
              <a:gd name="T29" fmla="*/ 2147483647 h 979"/>
              <a:gd name="T30" fmla="*/ 2147483647 w 1088"/>
              <a:gd name="T31" fmla="*/ 2147483647 h 979"/>
              <a:gd name="T32" fmla="*/ 2147483647 w 1088"/>
              <a:gd name="T33" fmla="*/ 2147483647 h 979"/>
              <a:gd name="T34" fmla="*/ 2147483647 w 1088"/>
              <a:gd name="T35" fmla="*/ 2147483647 h 979"/>
              <a:gd name="T36" fmla="*/ 2147483647 w 1088"/>
              <a:gd name="T37" fmla="*/ 2147483647 h 979"/>
              <a:gd name="T38" fmla="*/ 2147483647 w 1088"/>
              <a:gd name="T39" fmla="*/ 2147483647 h 979"/>
              <a:gd name="T40" fmla="*/ 2147483647 w 1088"/>
              <a:gd name="T41" fmla="*/ 2147483647 h 979"/>
              <a:gd name="T42" fmla="*/ 2147483647 w 1088"/>
              <a:gd name="T43" fmla="*/ 2147483647 h 979"/>
              <a:gd name="T44" fmla="*/ 2147483647 w 1088"/>
              <a:gd name="T45" fmla="*/ 2147483647 h 979"/>
              <a:gd name="T46" fmla="*/ 2147483647 w 1088"/>
              <a:gd name="T47" fmla="*/ 2147483647 h 979"/>
              <a:gd name="T48" fmla="*/ 2147483647 w 1088"/>
              <a:gd name="T49" fmla="*/ 2147483647 h 979"/>
              <a:gd name="T50" fmla="*/ 2147483647 w 1088"/>
              <a:gd name="T51" fmla="*/ 2147483647 h 979"/>
              <a:gd name="T52" fmla="*/ 2147483647 w 1088"/>
              <a:gd name="T53" fmla="*/ 2147483647 h 979"/>
              <a:gd name="T54" fmla="*/ 2147483647 w 1088"/>
              <a:gd name="T55" fmla="*/ 2147483647 h 979"/>
              <a:gd name="T56" fmla="*/ 2147483647 w 1088"/>
              <a:gd name="T57" fmla="*/ 2147483647 h 979"/>
              <a:gd name="T58" fmla="*/ 2147483647 w 1088"/>
              <a:gd name="T59" fmla="*/ 2147483647 h 979"/>
              <a:gd name="T60" fmla="*/ 2147483647 w 1088"/>
              <a:gd name="T61" fmla="*/ 2147483647 h 979"/>
              <a:gd name="T62" fmla="*/ 2147483647 w 1088"/>
              <a:gd name="T63" fmla="*/ 2147483647 h 979"/>
              <a:gd name="T64" fmla="*/ 2147483647 w 1088"/>
              <a:gd name="T65" fmla="*/ 2147483647 h 979"/>
              <a:gd name="T66" fmla="*/ 2147483647 w 1088"/>
              <a:gd name="T67" fmla="*/ 2147483647 h 979"/>
              <a:gd name="T68" fmla="*/ 2147483647 w 1088"/>
              <a:gd name="T69" fmla="*/ 2147483647 h 979"/>
              <a:gd name="T70" fmla="*/ 2147483647 w 1088"/>
              <a:gd name="T71" fmla="*/ 2147483647 h 979"/>
              <a:gd name="T72" fmla="*/ 2147483647 w 1088"/>
              <a:gd name="T73" fmla="*/ 2147483647 h 979"/>
              <a:gd name="T74" fmla="*/ 2147483647 w 1088"/>
              <a:gd name="T75" fmla="*/ 2147483647 h 979"/>
              <a:gd name="T76" fmla="*/ 2147483647 w 1088"/>
              <a:gd name="T77" fmla="*/ 2147483647 h 979"/>
              <a:gd name="T78" fmla="*/ 2147483647 w 1088"/>
              <a:gd name="T79" fmla="*/ 2147483647 h 979"/>
              <a:gd name="T80" fmla="*/ 2147483647 w 1088"/>
              <a:gd name="T81" fmla="*/ 2147483647 h 979"/>
              <a:gd name="T82" fmla="*/ 2147483647 w 1088"/>
              <a:gd name="T83" fmla="*/ 2147483647 h 979"/>
              <a:gd name="T84" fmla="*/ 2147483647 w 1088"/>
              <a:gd name="T85" fmla="*/ 2147483647 h 979"/>
              <a:gd name="T86" fmla="*/ 2147483647 w 1088"/>
              <a:gd name="T87" fmla="*/ 2147483647 h 979"/>
              <a:gd name="T88" fmla="*/ 2147483647 w 1088"/>
              <a:gd name="T89" fmla="*/ 2147483647 h 979"/>
              <a:gd name="T90" fmla="*/ 0 w 1088"/>
              <a:gd name="T91" fmla="*/ 2147483647 h 979"/>
              <a:gd name="T92" fmla="*/ 2147483647 w 1088"/>
              <a:gd name="T93" fmla="*/ 2147483647 h 979"/>
              <a:gd name="T94" fmla="*/ 2147483647 w 1088"/>
              <a:gd name="T95" fmla="*/ 2147483647 h 979"/>
              <a:gd name="T96" fmla="*/ 2147483647 w 1088"/>
              <a:gd name="T97" fmla="*/ 2147483647 h 979"/>
              <a:gd name="T98" fmla="*/ 2147483647 w 1088"/>
              <a:gd name="T99" fmla="*/ 2147483647 h 979"/>
              <a:gd name="T100" fmla="*/ 2147483647 w 1088"/>
              <a:gd name="T101" fmla="*/ 2147483647 h 979"/>
              <a:gd name="T102" fmla="*/ 2147483647 w 1088"/>
              <a:gd name="T103" fmla="*/ 2147483647 h 979"/>
              <a:gd name="T104" fmla="*/ 2147483647 w 1088"/>
              <a:gd name="T105" fmla="*/ 2147483647 h 979"/>
              <a:gd name="T106" fmla="*/ 2147483647 w 1088"/>
              <a:gd name="T107" fmla="*/ 0 h 979"/>
              <a:gd name="T108" fmla="*/ 2147483647 w 1088"/>
              <a:gd name="T109" fmla="*/ 2147483647 h 979"/>
              <a:gd name="T110" fmla="*/ 2147483647 w 1088"/>
              <a:gd name="T111" fmla="*/ 2147483647 h 979"/>
              <a:gd name="T112" fmla="*/ 2147483647 w 1088"/>
              <a:gd name="T113" fmla="*/ 2147483647 h 979"/>
              <a:gd name="T114" fmla="*/ 2147483647 w 1088"/>
              <a:gd name="T115" fmla="*/ 2147483647 h 979"/>
              <a:gd name="T116" fmla="*/ 2147483647 w 1088"/>
              <a:gd name="T117" fmla="*/ 2147483647 h 979"/>
              <a:gd name="T118" fmla="*/ 2147483647 w 1088"/>
              <a:gd name="T119" fmla="*/ 2147483647 h 979"/>
              <a:gd name="T120" fmla="*/ 2147483647 w 1088"/>
              <a:gd name="T121" fmla="*/ 2147483647 h 9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8"/>
              <a:gd name="T184" fmla="*/ 0 h 979"/>
              <a:gd name="T185" fmla="*/ 1088 w 1088"/>
              <a:gd name="T186" fmla="*/ 979 h 9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8" h="979">
                <a:moveTo>
                  <a:pt x="544" y="170"/>
                </a:moveTo>
                <a:lnTo>
                  <a:pt x="547" y="149"/>
                </a:lnTo>
                <a:lnTo>
                  <a:pt x="554" y="128"/>
                </a:lnTo>
                <a:lnTo>
                  <a:pt x="562" y="109"/>
                </a:lnTo>
                <a:lnTo>
                  <a:pt x="574" y="91"/>
                </a:lnTo>
                <a:lnTo>
                  <a:pt x="588" y="76"/>
                </a:lnTo>
                <a:lnTo>
                  <a:pt x="604" y="60"/>
                </a:lnTo>
                <a:lnTo>
                  <a:pt x="622" y="47"/>
                </a:lnTo>
                <a:lnTo>
                  <a:pt x="641" y="36"/>
                </a:lnTo>
                <a:lnTo>
                  <a:pt x="663" y="26"/>
                </a:lnTo>
                <a:lnTo>
                  <a:pt x="684" y="17"/>
                </a:lnTo>
                <a:lnTo>
                  <a:pt x="707" y="11"/>
                </a:lnTo>
                <a:lnTo>
                  <a:pt x="732" y="5"/>
                </a:lnTo>
                <a:lnTo>
                  <a:pt x="757" y="2"/>
                </a:lnTo>
                <a:lnTo>
                  <a:pt x="782" y="0"/>
                </a:lnTo>
                <a:lnTo>
                  <a:pt x="806" y="0"/>
                </a:lnTo>
                <a:lnTo>
                  <a:pt x="832" y="2"/>
                </a:lnTo>
                <a:lnTo>
                  <a:pt x="857" y="5"/>
                </a:lnTo>
                <a:lnTo>
                  <a:pt x="882" y="11"/>
                </a:lnTo>
                <a:lnTo>
                  <a:pt x="907" y="17"/>
                </a:lnTo>
                <a:lnTo>
                  <a:pt x="931" y="26"/>
                </a:lnTo>
                <a:lnTo>
                  <a:pt x="953" y="37"/>
                </a:lnTo>
                <a:lnTo>
                  <a:pt x="975" y="50"/>
                </a:lnTo>
                <a:lnTo>
                  <a:pt x="995" y="65"/>
                </a:lnTo>
                <a:lnTo>
                  <a:pt x="1015" y="82"/>
                </a:lnTo>
                <a:lnTo>
                  <a:pt x="1032" y="101"/>
                </a:lnTo>
                <a:lnTo>
                  <a:pt x="1047" y="122"/>
                </a:lnTo>
                <a:lnTo>
                  <a:pt x="1060" y="145"/>
                </a:lnTo>
                <a:lnTo>
                  <a:pt x="1071" y="171"/>
                </a:lnTo>
                <a:lnTo>
                  <a:pt x="1080" y="198"/>
                </a:lnTo>
                <a:lnTo>
                  <a:pt x="1085" y="228"/>
                </a:lnTo>
                <a:lnTo>
                  <a:pt x="1088" y="259"/>
                </a:lnTo>
                <a:lnTo>
                  <a:pt x="1088" y="293"/>
                </a:lnTo>
                <a:lnTo>
                  <a:pt x="1086" y="318"/>
                </a:lnTo>
                <a:lnTo>
                  <a:pt x="1083" y="343"/>
                </a:lnTo>
                <a:lnTo>
                  <a:pt x="1074" y="389"/>
                </a:lnTo>
                <a:lnTo>
                  <a:pt x="1060" y="431"/>
                </a:lnTo>
                <a:lnTo>
                  <a:pt x="1044" y="468"/>
                </a:lnTo>
                <a:lnTo>
                  <a:pt x="1025" y="504"/>
                </a:lnTo>
                <a:lnTo>
                  <a:pt x="1003" y="536"/>
                </a:lnTo>
                <a:lnTo>
                  <a:pt x="979" y="564"/>
                </a:lnTo>
                <a:lnTo>
                  <a:pt x="954" y="592"/>
                </a:lnTo>
                <a:lnTo>
                  <a:pt x="927" y="616"/>
                </a:lnTo>
                <a:lnTo>
                  <a:pt x="900" y="639"/>
                </a:lnTo>
                <a:lnTo>
                  <a:pt x="873" y="660"/>
                </a:lnTo>
                <a:lnTo>
                  <a:pt x="846" y="680"/>
                </a:lnTo>
                <a:lnTo>
                  <a:pt x="793" y="717"/>
                </a:lnTo>
                <a:lnTo>
                  <a:pt x="770" y="735"/>
                </a:lnTo>
                <a:lnTo>
                  <a:pt x="747" y="753"/>
                </a:lnTo>
                <a:lnTo>
                  <a:pt x="708" y="786"/>
                </a:lnTo>
                <a:lnTo>
                  <a:pt x="671" y="819"/>
                </a:lnTo>
                <a:lnTo>
                  <a:pt x="637" y="852"/>
                </a:lnTo>
                <a:lnTo>
                  <a:pt x="621" y="867"/>
                </a:lnTo>
                <a:lnTo>
                  <a:pt x="606" y="883"/>
                </a:lnTo>
                <a:lnTo>
                  <a:pt x="593" y="897"/>
                </a:lnTo>
                <a:lnTo>
                  <a:pt x="580" y="911"/>
                </a:lnTo>
                <a:lnTo>
                  <a:pt x="569" y="925"/>
                </a:lnTo>
                <a:lnTo>
                  <a:pt x="560" y="937"/>
                </a:lnTo>
                <a:lnTo>
                  <a:pt x="553" y="949"/>
                </a:lnTo>
                <a:lnTo>
                  <a:pt x="547" y="960"/>
                </a:lnTo>
                <a:lnTo>
                  <a:pt x="544" y="970"/>
                </a:lnTo>
                <a:lnTo>
                  <a:pt x="544" y="979"/>
                </a:lnTo>
                <a:lnTo>
                  <a:pt x="543" y="970"/>
                </a:lnTo>
                <a:lnTo>
                  <a:pt x="540" y="960"/>
                </a:lnTo>
                <a:lnTo>
                  <a:pt x="534" y="949"/>
                </a:lnTo>
                <a:lnTo>
                  <a:pt x="527" y="937"/>
                </a:lnTo>
                <a:lnTo>
                  <a:pt x="518" y="925"/>
                </a:lnTo>
                <a:lnTo>
                  <a:pt x="507" y="911"/>
                </a:lnTo>
                <a:lnTo>
                  <a:pt x="495" y="897"/>
                </a:lnTo>
                <a:lnTo>
                  <a:pt x="481" y="883"/>
                </a:lnTo>
                <a:lnTo>
                  <a:pt x="467" y="867"/>
                </a:lnTo>
                <a:lnTo>
                  <a:pt x="451" y="852"/>
                </a:lnTo>
                <a:lnTo>
                  <a:pt x="417" y="819"/>
                </a:lnTo>
                <a:lnTo>
                  <a:pt x="379" y="786"/>
                </a:lnTo>
                <a:lnTo>
                  <a:pt x="340" y="753"/>
                </a:lnTo>
                <a:lnTo>
                  <a:pt x="318" y="735"/>
                </a:lnTo>
                <a:lnTo>
                  <a:pt x="293" y="717"/>
                </a:lnTo>
                <a:lnTo>
                  <a:pt x="242" y="680"/>
                </a:lnTo>
                <a:lnTo>
                  <a:pt x="215" y="660"/>
                </a:lnTo>
                <a:lnTo>
                  <a:pt x="187" y="639"/>
                </a:lnTo>
                <a:lnTo>
                  <a:pt x="160" y="616"/>
                </a:lnTo>
                <a:lnTo>
                  <a:pt x="134" y="592"/>
                </a:lnTo>
                <a:lnTo>
                  <a:pt x="108" y="564"/>
                </a:lnTo>
                <a:lnTo>
                  <a:pt x="84" y="536"/>
                </a:lnTo>
                <a:lnTo>
                  <a:pt x="62" y="504"/>
                </a:lnTo>
                <a:lnTo>
                  <a:pt x="43" y="468"/>
                </a:lnTo>
                <a:lnTo>
                  <a:pt x="27" y="431"/>
                </a:lnTo>
                <a:lnTo>
                  <a:pt x="14" y="389"/>
                </a:lnTo>
                <a:lnTo>
                  <a:pt x="4" y="343"/>
                </a:lnTo>
                <a:lnTo>
                  <a:pt x="2" y="318"/>
                </a:lnTo>
                <a:lnTo>
                  <a:pt x="0" y="293"/>
                </a:lnTo>
                <a:lnTo>
                  <a:pt x="0" y="259"/>
                </a:lnTo>
                <a:lnTo>
                  <a:pt x="2" y="228"/>
                </a:lnTo>
                <a:lnTo>
                  <a:pt x="8" y="198"/>
                </a:lnTo>
                <a:lnTo>
                  <a:pt x="16" y="171"/>
                </a:lnTo>
                <a:lnTo>
                  <a:pt x="27" y="145"/>
                </a:lnTo>
                <a:lnTo>
                  <a:pt x="41" y="122"/>
                </a:lnTo>
                <a:lnTo>
                  <a:pt x="56" y="101"/>
                </a:lnTo>
                <a:lnTo>
                  <a:pt x="73" y="82"/>
                </a:lnTo>
                <a:lnTo>
                  <a:pt x="91" y="65"/>
                </a:lnTo>
                <a:lnTo>
                  <a:pt x="112" y="50"/>
                </a:lnTo>
                <a:lnTo>
                  <a:pt x="134" y="37"/>
                </a:lnTo>
                <a:lnTo>
                  <a:pt x="156" y="26"/>
                </a:lnTo>
                <a:lnTo>
                  <a:pt x="180" y="17"/>
                </a:lnTo>
                <a:lnTo>
                  <a:pt x="205" y="11"/>
                </a:lnTo>
                <a:lnTo>
                  <a:pt x="230" y="5"/>
                </a:lnTo>
                <a:lnTo>
                  <a:pt x="256" y="2"/>
                </a:lnTo>
                <a:lnTo>
                  <a:pt x="280" y="0"/>
                </a:lnTo>
                <a:lnTo>
                  <a:pt x="306" y="0"/>
                </a:lnTo>
                <a:lnTo>
                  <a:pt x="331" y="2"/>
                </a:lnTo>
                <a:lnTo>
                  <a:pt x="356" y="5"/>
                </a:lnTo>
                <a:lnTo>
                  <a:pt x="380" y="11"/>
                </a:lnTo>
                <a:lnTo>
                  <a:pt x="403" y="17"/>
                </a:lnTo>
                <a:lnTo>
                  <a:pt x="425" y="26"/>
                </a:lnTo>
                <a:lnTo>
                  <a:pt x="446" y="36"/>
                </a:lnTo>
                <a:lnTo>
                  <a:pt x="465" y="47"/>
                </a:lnTo>
                <a:lnTo>
                  <a:pt x="484" y="60"/>
                </a:lnTo>
                <a:lnTo>
                  <a:pt x="499" y="76"/>
                </a:lnTo>
                <a:lnTo>
                  <a:pt x="513" y="91"/>
                </a:lnTo>
                <a:lnTo>
                  <a:pt x="525" y="109"/>
                </a:lnTo>
                <a:lnTo>
                  <a:pt x="533" y="128"/>
                </a:lnTo>
                <a:lnTo>
                  <a:pt x="540" y="149"/>
                </a:lnTo>
                <a:lnTo>
                  <a:pt x="544" y="17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027988" y="4737100"/>
            <a:ext cx="792162" cy="819150"/>
            <a:chOff x="748" y="3158"/>
            <a:chExt cx="499" cy="516"/>
          </a:xfrm>
        </p:grpSpPr>
        <p:sp>
          <p:nvSpPr>
            <p:cNvPr id="9228" name="Oval 10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A5002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9229" name="Group 11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9230" name="Freeform 12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1" name="Freeform 13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2" name="Freeform 14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3" name="Freeform 15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4" name="Freeform 16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5" name="Freeform 17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6" name="Freeform 18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7" name="Freeform 19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8" name="Freeform 20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9" name="Freeform 21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0" name="Freeform 22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8121650" y="5745163"/>
            <a:ext cx="698500" cy="708025"/>
            <a:chOff x="4649" y="2750"/>
            <a:chExt cx="440" cy="446"/>
          </a:xfrm>
        </p:grpSpPr>
        <p:sp>
          <p:nvSpPr>
            <p:cNvPr id="9226" name="Oval 24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A5002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27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2794" name="AutoShape 26"/>
          <p:cNvSpPr>
            <a:spLocks noChangeArrowheads="1"/>
          </p:cNvSpPr>
          <p:nvPr/>
        </p:nvSpPr>
        <p:spPr bwMode="auto">
          <a:xfrm>
            <a:off x="1189038" y="5446713"/>
            <a:ext cx="5976937" cy="792162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ES" sz="6600" b="1">
                <a:solidFill>
                  <a:schemeClr val="bg1"/>
                </a:solidFill>
                <a:latin typeface="Times New Roman" pitchFamily="18" charset="0"/>
              </a:rPr>
              <a:t>bouquet of flowers</a:t>
            </a:r>
          </a:p>
        </p:txBody>
      </p:sp>
      <p:pic>
        <p:nvPicPr>
          <p:cNvPr id="32795" name="Picture 27" descr="Ramo_flo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85925"/>
            <a:ext cx="4824413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0" y="333375"/>
            <a:ext cx="9144000" cy="9350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883971" y="667544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sz="2400" b="1" dirty="0">
                <a:solidFill>
                  <a:schemeClr val="bg1"/>
                </a:solidFill>
                <a:latin typeface="Times New Roman" pitchFamily="18" charset="0"/>
              </a:rPr>
              <a:t>7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Times New Roman" pitchFamily="18" charset="0"/>
              </a:rPr>
              <a:t>/ 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endParaRPr lang="es-E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107950" y="333375"/>
            <a:ext cx="8462934" cy="9233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5400" dirty="0" err="1">
                <a:solidFill>
                  <a:schemeClr val="bg1"/>
                </a:solidFill>
                <a:latin typeface="Times New Roman" pitchFamily="18" charset="0"/>
              </a:rPr>
              <a:t>Valentine’s</a:t>
            </a:r>
            <a:r>
              <a:rPr lang="es-ES" sz="5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5400" dirty="0" smtClean="0">
                <a:solidFill>
                  <a:schemeClr val="bg1"/>
                </a:solidFill>
                <a:latin typeface="Times New Roman" pitchFamily="18" charset="0"/>
              </a:rPr>
              <a:t>Day </a:t>
            </a:r>
            <a:r>
              <a:rPr lang="es-ES" sz="5400" dirty="0" err="1" smtClean="0">
                <a:solidFill>
                  <a:schemeClr val="bg1"/>
                </a:solidFill>
                <a:latin typeface="Times New Roman" pitchFamily="18" charset="0"/>
              </a:rPr>
              <a:t>vocabulary</a:t>
            </a:r>
            <a:endParaRPr lang="es-ES" sz="54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104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uqu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27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ChangeArrowheads="1"/>
          </p:cNvSpPr>
          <p:nvPr/>
        </p:nvSpPr>
        <p:spPr bwMode="auto">
          <a:xfrm>
            <a:off x="0" y="333375"/>
            <a:ext cx="4716463" cy="9350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75" name="Freeform 12"/>
          <p:cNvSpPr>
            <a:spLocks/>
          </p:cNvSpPr>
          <p:nvPr/>
        </p:nvSpPr>
        <p:spPr bwMode="auto">
          <a:xfrm>
            <a:off x="1907704" y="1412776"/>
            <a:ext cx="5435600" cy="5231036"/>
          </a:xfrm>
          <a:custGeom>
            <a:avLst/>
            <a:gdLst>
              <a:gd name="T0" fmla="*/ 2147483647 w 1088"/>
              <a:gd name="T1" fmla="*/ 2147483647 h 979"/>
              <a:gd name="T2" fmla="*/ 2147483647 w 1088"/>
              <a:gd name="T3" fmla="*/ 2147483647 h 979"/>
              <a:gd name="T4" fmla="*/ 2147483647 w 1088"/>
              <a:gd name="T5" fmla="*/ 2147483647 h 979"/>
              <a:gd name="T6" fmla="*/ 2147483647 w 1088"/>
              <a:gd name="T7" fmla="*/ 2147483647 h 979"/>
              <a:gd name="T8" fmla="*/ 2147483647 w 1088"/>
              <a:gd name="T9" fmla="*/ 2147483647 h 979"/>
              <a:gd name="T10" fmla="*/ 2147483647 w 1088"/>
              <a:gd name="T11" fmla="*/ 2147483647 h 979"/>
              <a:gd name="T12" fmla="*/ 2147483647 w 1088"/>
              <a:gd name="T13" fmla="*/ 2147483647 h 979"/>
              <a:gd name="T14" fmla="*/ 2147483647 w 1088"/>
              <a:gd name="T15" fmla="*/ 0 h 979"/>
              <a:gd name="T16" fmla="*/ 2147483647 w 1088"/>
              <a:gd name="T17" fmla="*/ 2147483647 h 979"/>
              <a:gd name="T18" fmla="*/ 2147483647 w 1088"/>
              <a:gd name="T19" fmla="*/ 2147483647 h 979"/>
              <a:gd name="T20" fmla="*/ 2147483647 w 1088"/>
              <a:gd name="T21" fmla="*/ 2147483647 h 979"/>
              <a:gd name="T22" fmla="*/ 2147483647 w 1088"/>
              <a:gd name="T23" fmla="*/ 2147483647 h 979"/>
              <a:gd name="T24" fmla="*/ 2147483647 w 1088"/>
              <a:gd name="T25" fmla="*/ 2147483647 h 979"/>
              <a:gd name="T26" fmla="*/ 2147483647 w 1088"/>
              <a:gd name="T27" fmla="*/ 2147483647 h 979"/>
              <a:gd name="T28" fmla="*/ 2147483647 w 1088"/>
              <a:gd name="T29" fmla="*/ 2147483647 h 979"/>
              <a:gd name="T30" fmla="*/ 2147483647 w 1088"/>
              <a:gd name="T31" fmla="*/ 2147483647 h 979"/>
              <a:gd name="T32" fmla="*/ 2147483647 w 1088"/>
              <a:gd name="T33" fmla="*/ 2147483647 h 979"/>
              <a:gd name="T34" fmla="*/ 2147483647 w 1088"/>
              <a:gd name="T35" fmla="*/ 2147483647 h 979"/>
              <a:gd name="T36" fmla="*/ 2147483647 w 1088"/>
              <a:gd name="T37" fmla="*/ 2147483647 h 979"/>
              <a:gd name="T38" fmla="*/ 2147483647 w 1088"/>
              <a:gd name="T39" fmla="*/ 2147483647 h 979"/>
              <a:gd name="T40" fmla="*/ 2147483647 w 1088"/>
              <a:gd name="T41" fmla="*/ 2147483647 h 979"/>
              <a:gd name="T42" fmla="*/ 2147483647 w 1088"/>
              <a:gd name="T43" fmla="*/ 2147483647 h 979"/>
              <a:gd name="T44" fmla="*/ 2147483647 w 1088"/>
              <a:gd name="T45" fmla="*/ 2147483647 h 979"/>
              <a:gd name="T46" fmla="*/ 2147483647 w 1088"/>
              <a:gd name="T47" fmla="*/ 2147483647 h 979"/>
              <a:gd name="T48" fmla="*/ 2147483647 w 1088"/>
              <a:gd name="T49" fmla="*/ 2147483647 h 979"/>
              <a:gd name="T50" fmla="*/ 2147483647 w 1088"/>
              <a:gd name="T51" fmla="*/ 2147483647 h 979"/>
              <a:gd name="T52" fmla="*/ 2147483647 w 1088"/>
              <a:gd name="T53" fmla="*/ 2147483647 h 979"/>
              <a:gd name="T54" fmla="*/ 2147483647 w 1088"/>
              <a:gd name="T55" fmla="*/ 2147483647 h 979"/>
              <a:gd name="T56" fmla="*/ 2147483647 w 1088"/>
              <a:gd name="T57" fmla="*/ 2147483647 h 979"/>
              <a:gd name="T58" fmla="*/ 2147483647 w 1088"/>
              <a:gd name="T59" fmla="*/ 2147483647 h 979"/>
              <a:gd name="T60" fmla="*/ 2147483647 w 1088"/>
              <a:gd name="T61" fmla="*/ 2147483647 h 979"/>
              <a:gd name="T62" fmla="*/ 2147483647 w 1088"/>
              <a:gd name="T63" fmla="*/ 2147483647 h 979"/>
              <a:gd name="T64" fmla="*/ 2147483647 w 1088"/>
              <a:gd name="T65" fmla="*/ 2147483647 h 979"/>
              <a:gd name="T66" fmla="*/ 2147483647 w 1088"/>
              <a:gd name="T67" fmla="*/ 2147483647 h 979"/>
              <a:gd name="T68" fmla="*/ 2147483647 w 1088"/>
              <a:gd name="T69" fmla="*/ 2147483647 h 979"/>
              <a:gd name="T70" fmla="*/ 2147483647 w 1088"/>
              <a:gd name="T71" fmla="*/ 2147483647 h 979"/>
              <a:gd name="T72" fmla="*/ 2147483647 w 1088"/>
              <a:gd name="T73" fmla="*/ 2147483647 h 979"/>
              <a:gd name="T74" fmla="*/ 2147483647 w 1088"/>
              <a:gd name="T75" fmla="*/ 2147483647 h 979"/>
              <a:gd name="T76" fmla="*/ 2147483647 w 1088"/>
              <a:gd name="T77" fmla="*/ 2147483647 h 979"/>
              <a:gd name="T78" fmla="*/ 2147483647 w 1088"/>
              <a:gd name="T79" fmla="*/ 2147483647 h 979"/>
              <a:gd name="T80" fmla="*/ 2147483647 w 1088"/>
              <a:gd name="T81" fmla="*/ 2147483647 h 979"/>
              <a:gd name="T82" fmla="*/ 2147483647 w 1088"/>
              <a:gd name="T83" fmla="*/ 2147483647 h 979"/>
              <a:gd name="T84" fmla="*/ 2147483647 w 1088"/>
              <a:gd name="T85" fmla="*/ 2147483647 h 979"/>
              <a:gd name="T86" fmla="*/ 2147483647 w 1088"/>
              <a:gd name="T87" fmla="*/ 2147483647 h 979"/>
              <a:gd name="T88" fmla="*/ 2147483647 w 1088"/>
              <a:gd name="T89" fmla="*/ 2147483647 h 979"/>
              <a:gd name="T90" fmla="*/ 0 w 1088"/>
              <a:gd name="T91" fmla="*/ 2147483647 h 979"/>
              <a:gd name="T92" fmla="*/ 2147483647 w 1088"/>
              <a:gd name="T93" fmla="*/ 2147483647 h 979"/>
              <a:gd name="T94" fmla="*/ 2147483647 w 1088"/>
              <a:gd name="T95" fmla="*/ 2147483647 h 979"/>
              <a:gd name="T96" fmla="*/ 2147483647 w 1088"/>
              <a:gd name="T97" fmla="*/ 2147483647 h 979"/>
              <a:gd name="T98" fmla="*/ 2147483647 w 1088"/>
              <a:gd name="T99" fmla="*/ 2147483647 h 979"/>
              <a:gd name="T100" fmla="*/ 2147483647 w 1088"/>
              <a:gd name="T101" fmla="*/ 2147483647 h 979"/>
              <a:gd name="T102" fmla="*/ 2147483647 w 1088"/>
              <a:gd name="T103" fmla="*/ 2147483647 h 979"/>
              <a:gd name="T104" fmla="*/ 2147483647 w 1088"/>
              <a:gd name="T105" fmla="*/ 2147483647 h 979"/>
              <a:gd name="T106" fmla="*/ 2147483647 w 1088"/>
              <a:gd name="T107" fmla="*/ 0 h 979"/>
              <a:gd name="T108" fmla="*/ 2147483647 w 1088"/>
              <a:gd name="T109" fmla="*/ 2147483647 h 979"/>
              <a:gd name="T110" fmla="*/ 2147483647 w 1088"/>
              <a:gd name="T111" fmla="*/ 2147483647 h 979"/>
              <a:gd name="T112" fmla="*/ 2147483647 w 1088"/>
              <a:gd name="T113" fmla="*/ 2147483647 h 979"/>
              <a:gd name="T114" fmla="*/ 2147483647 w 1088"/>
              <a:gd name="T115" fmla="*/ 2147483647 h 979"/>
              <a:gd name="T116" fmla="*/ 2147483647 w 1088"/>
              <a:gd name="T117" fmla="*/ 2147483647 h 979"/>
              <a:gd name="T118" fmla="*/ 2147483647 w 1088"/>
              <a:gd name="T119" fmla="*/ 2147483647 h 979"/>
              <a:gd name="T120" fmla="*/ 2147483647 w 1088"/>
              <a:gd name="T121" fmla="*/ 2147483647 h 9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8"/>
              <a:gd name="T184" fmla="*/ 0 h 979"/>
              <a:gd name="T185" fmla="*/ 1088 w 1088"/>
              <a:gd name="T186" fmla="*/ 979 h 9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8" h="979">
                <a:moveTo>
                  <a:pt x="544" y="170"/>
                </a:moveTo>
                <a:lnTo>
                  <a:pt x="547" y="149"/>
                </a:lnTo>
                <a:lnTo>
                  <a:pt x="554" y="128"/>
                </a:lnTo>
                <a:lnTo>
                  <a:pt x="562" y="109"/>
                </a:lnTo>
                <a:lnTo>
                  <a:pt x="574" y="91"/>
                </a:lnTo>
                <a:lnTo>
                  <a:pt x="588" y="76"/>
                </a:lnTo>
                <a:lnTo>
                  <a:pt x="604" y="60"/>
                </a:lnTo>
                <a:lnTo>
                  <a:pt x="622" y="47"/>
                </a:lnTo>
                <a:lnTo>
                  <a:pt x="641" y="36"/>
                </a:lnTo>
                <a:lnTo>
                  <a:pt x="663" y="26"/>
                </a:lnTo>
                <a:lnTo>
                  <a:pt x="684" y="17"/>
                </a:lnTo>
                <a:lnTo>
                  <a:pt x="707" y="11"/>
                </a:lnTo>
                <a:lnTo>
                  <a:pt x="732" y="5"/>
                </a:lnTo>
                <a:lnTo>
                  <a:pt x="757" y="2"/>
                </a:lnTo>
                <a:lnTo>
                  <a:pt x="782" y="0"/>
                </a:lnTo>
                <a:lnTo>
                  <a:pt x="806" y="0"/>
                </a:lnTo>
                <a:lnTo>
                  <a:pt x="832" y="2"/>
                </a:lnTo>
                <a:lnTo>
                  <a:pt x="857" y="5"/>
                </a:lnTo>
                <a:lnTo>
                  <a:pt x="882" y="11"/>
                </a:lnTo>
                <a:lnTo>
                  <a:pt x="907" y="17"/>
                </a:lnTo>
                <a:lnTo>
                  <a:pt x="931" y="26"/>
                </a:lnTo>
                <a:lnTo>
                  <a:pt x="953" y="37"/>
                </a:lnTo>
                <a:lnTo>
                  <a:pt x="975" y="50"/>
                </a:lnTo>
                <a:lnTo>
                  <a:pt x="995" y="65"/>
                </a:lnTo>
                <a:lnTo>
                  <a:pt x="1015" y="82"/>
                </a:lnTo>
                <a:lnTo>
                  <a:pt x="1032" y="101"/>
                </a:lnTo>
                <a:lnTo>
                  <a:pt x="1047" y="122"/>
                </a:lnTo>
                <a:lnTo>
                  <a:pt x="1060" y="145"/>
                </a:lnTo>
                <a:lnTo>
                  <a:pt x="1071" y="171"/>
                </a:lnTo>
                <a:lnTo>
                  <a:pt x="1080" y="198"/>
                </a:lnTo>
                <a:lnTo>
                  <a:pt x="1085" y="228"/>
                </a:lnTo>
                <a:lnTo>
                  <a:pt x="1088" y="259"/>
                </a:lnTo>
                <a:lnTo>
                  <a:pt x="1088" y="293"/>
                </a:lnTo>
                <a:lnTo>
                  <a:pt x="1086" y="318"/>
                </a:lnTo>
                <a:lnTo>
                  <a:pt x="1083" y="343"/>
                </a:lnTo>
                <a:lnTo>
                  <a:pt x="1074" y="389"/>
                </a:lnTo>
                <a:lnTo>
                  <a:pt x="1060" y="431"/>
                </a:lnTo>
                <a:lnTo>
                  <a:pt x="1044" y="468"/>
                </a:lnTo>
                <a:lnTo>
                  <a:pt x="1025" y="504"/>
                </a:lnTo>
                <a:lnTo>
                  <a:pt x="1003" y="536"/>
                </a:lnTo>
                <a:lnTo>
                  <a:pt x="979" y="564"/>
                </a:lnTo>
                <a:lnTo>
                  <a:pt x="954" y="592"/>
                </a:lnTo>
                <a:lnTo>
                  <a:pt x="927" y="616"/>
                </a:lnTo>
                <a:lnTo>
                  <a:pt x="900" y="639"/>
                </a:lnTo>
                <a:lnTo>
                  <a:pt x="873" y="660"/>
                </a:lnTo>
                <a:lnTo>
                  <a:pt x="846" y="680"/>
                </a:lnTo>
                <a:lnTo>
                  <a:pt x="793" y="717"/>
                </a:lnTo>
                <a:lnTo>
                  <a:pt x="770" y="735"/>
                </a:lnTo>
                <a:lnTo>
                  <a:pt x="747" y="753"/>
                </a:lnTo>
                <a:lnTo>
                  <a:pt x="708" y="786"/>
                </a:lnTo>
                <a:lnTo>
                  <a:pt x="671" y="819"/>
                </a:lnTo>
                <a:lnTo>
                  <a:pt x="637" y="852"/>
                </a:lnTo>
                <a:lnTo>
                  <a:pt x="621" y="867"/>
                </a:lnTo>
                <a:lnTo>
                  <a:pt x="606" y="883"/>
                </a:lnTo>
                <a:lnTo>
                  <a:pt x="593" y="897"/>
                </a:lnTo>
                <a:lnTo>
                  <a:pt x="580" y="911"/>
                </a:lnTo>
                <a:lnTo>
                  <a:pt x="569" y="925"/>
                </a:lnTo>
                <a:lnTo>
                  <a:pt x="560" y="937"/>
                </a:lnTo>
                <a:lnTo>
                  <a:pt x="553" y="949"/>
                </a:lnTo>
                <a:lnTo>
                  <a:pt x="547" y="960"/>
                </a:lnTo>
                <a:lnTo>
                  <a:pt x="544" y="970"/>
                </a:lnTo>
                <a:lnTo>
                  <a:pt x="544" y="979"/>
                </a:lnTo>
                <a:lnTo>
                  <a:pt x="543" y="970"/>
                </a:lnTo>
                <a:lnTo>
                  <a:pt x="540" y="960"/>
                </a:lnTo>
                <a:lnTo>
                  <a:pt x="534" y="949"/>
                </a:lnTo>
                <a:lnTo>
                  <a:pt x="527" y="937"/>
                </a:lnTo>
                <a:lnTo>
                  <a:pt x="518" y="925"/>
                </a:lnTo>
                <a:lnTo>
                  <a:pt x="507" y="911"/>
                </a:lnTo>
                <a:lnTo>
                  <a:pt x="495" y="897"/>
                </a:lnTo>
                <a:lnTo>
                  <a:pt x="481" y="883"/>
                </a:lnTo>
                <a:lnTo>
                  <a:pt x="467" y="867"/>
                </a:lnTo>
                <a:lnTo>
                  <a:pt x="451" y="852"/>
                </a:lnTo>
                <a:lnTo>
                  <a:pt x="417" y="819"/>
                </a:lnTo>
                <a:lnTo>
                  <a:pt x="379" y="786"/>
                </a:lnTo>
                <a:lnTo>
                  <a:pt x="340" y="753"/>
                </a:lnTo>
                <a:lnTo>
                  <a:pt x="318" y="735"/>
                </a:lnTo>
                <a:lnTo>
                  <a:pt x="293" y="717"/>
                </a:lnTo>
                <a:lnTo>
                  <a:pt x="242" y="680"/>
                </a:lnTo>
                <a:lnTo>
                  <a:pt x="215" y="660"/>
                </a:lnTo>
                <a:lnTo>
                  <a:pt x="187" y="639"/>
                </a:lnTo>
                <a:lnTo>
                  <a:pt x="160" y="616"/>
                </a:lnTo>
                <a:lnTo>
                  <a:pt x="134" y="592"/>
                </a:lnTo>
                <a:lnTo>
                  <a:pt x="108" y="564"/>
                </a:lnTo>
                <a:lnTo>
                  <a:pt x="84" y="536"/>
                </a:lnTo>
                <a:lnTo>
                  <a:pt x="62" y="504"/>
                </a:lnTo>
                <a:lnTo>
                  <a:pt x="43" y="468"/>
                </a:lnTo>
                <a:lnTo>
                  <a:pt x="27" y="431"/>
                </a:lnTo>
                <a:lnTo>
                  <a:pt x="14" y="389"/>
                </a:lnTo>
                <a:lnTo>
                  <a:pt x="4" y="343"/>
                </a:lnTo>
                <a:lnTo>
                  <a:pt x="2" y="318"/>
                </a:lnTo>
                <a:lnTo>
                  <a:pt x="0" y="293"/>
                </a:lnTo>
                <a:lnTo>
                  <a:pt x="0" y="259"/>
                </a:lnTo>
                <a:lnTo>
                  <a:pt x="2" y="228"/>
                </a:lnTo>
                <a:lnTo>
                  <a:pt x="8" y="198"/>
                </a:lnTo>
                <a:lnTo>
                  <a:pt x="16" y="171"/>
                </a:lnTo>
                <a:lnTo>
                  <a:pt x="27" y="145"/>
                </a:lnTo>
                <a:lnTo>
                  <a:pt x="41" y="122"/>
                </a:lnTo>
                <a:lnTo>
                  <a:pt x="56" y="101"/>
                </a:lnTo>
                <a:lnTo>
                  <a:pt x="73" y="82"/>
                </a:lnTo>
                <a:lnTo>
                  <a:pt x="91" y="65"/>
                </a:lnTo>
                <a:lnTo>
                  <a:pt x="112" y="50"/>
                </a:lnTo>
                <a:lnTo>
                  <a:pt x="134" y="37"/>
                </a:lnTo>
                <a:lnTo>
                  <a:pt x="156" y="26"/>
                </a:lnTo>
                <a:lnTo>
                  <a:pt x="180" y="17"/>
                </a:lnTo>
                <a:lnTo>
                  <a:pt x="205" y="11"/>
                </a:lnTo>
                <a:lnTo>
                  <a:pt x="230" y="5"/>
                </a:lnTo>
                <a:lnTo>
                  <a:pt x="256" y="2"/>
                </a:lnTo>
                <a:lnTo>
                  <a:pt x="280" y="0"/>
                </a:lnTo>
                <a:lnTo>
                  <a:pt x="306" y="0"/>
                </a:lnTo>
                <a:lnTo>
                  <a:pt x="331" y="2"/>
                </a:lnTo>
                <a:lnTo>
                  <a:pt x="356" y="5"/>
                </a:lnTo>
                <a:lnTo>
                  <a:pt x="380" y="11"/>
                </a:lnTo>
                <a:lnTo>
                  <a:pt x="403" y="17"/>
                </a:lnTo>
                <a:lnTo>
                  <a:pt x="425" y="26"/>
                </a:lnTo>
                <a:lnTo>
                  <a:pt x="446" y="36"/>
                </a:lnTo>
                <a:lnTo>
                  <a:pt x="465" y="47"/>
                </a:lnTo>
                <a:lnTo>
                  <a:pt x="484" y="60"/>
                </a:lnTo>
                <a:lnTo>
                  <a:pt x="499" y="76"/>
                </a:lnTo>
                <a:lnTo>
                  <a:pt x="513" y="91"/>
                </a:lnTo>
                <a:lnTo>
                  <a:pt x="525" y="109"/>
                </a:lnTo>
                <a:lnTo>
                  <a:pt x="533" y="128"/>
                </a:lnTo>
                <a:lnTo>
                  <a:pt x="540" y="149"/>
                </a:lnTo>
                <a:lnTo>
                  <a:pt x="544" y="17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4330700" cy="896938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92160" tIns="46080" rIns="92160" bIns="46080" anchor="b"/>
          <a:lstStyle/>
          <a:p>
            <a:pPr algn="l"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 dirty="0" err="1" smtClean="0">
                <a:solidFill>
                  <a:schemeClr val="bg1"/>
                </a:solidFill>
                <a:latin typeface="Times New Roman" pitchFamily="18" charset="0"/>
              </a:rPr>
              <a:t>Valentine’s</a:t>
            </a:r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</a:rPr>
              <a:t> Day</a:t>
            </a:r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09" y="4437112"/>
            <a:ext cx="1674965" cy="206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483768" y="1988840"/>
            <a:ext cx="4392488" cy="30963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49263" eaLnBrk="1" hangingPunct="1"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6000" b="1" dirty="0" err="1" smtClean="0">
                <a:solidFill>
                  <a:srgbClr val="FFFFFF"/>
                </a:solidFill>
                <a:latin typeface="Times New Roman" pitchFamily="18" charset="0"/>
              </a:rPr>
              <a:t>Customs</a:t>
            </a:r>
            <a:endParaRPr lang="es-ES" sz="6000" b="1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marL="0" indent="0" algn="ctr" defTabSz="449263" eaLnBrk="1" hangingPunct="1"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6000" b="1" dirty="0" smtClean="0">
                <a:solidFill>
                  <a:srgbClr val="FFFFFF"/>
                </a:solidFill>
                <a:latin typeface="Times New Roman" pitchFamily="18" charset="0"/>
              </a:rPr>
              <a:t> and </a:t>
            </a:r>
          </a:p>
          <a:p>
            <a:pPr marL="0" indent="0" algn="ctr" defTabSz="449263" eaLnBrk="1" hangingPunct="1"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6000" b="1" dirty="0" smtClean="0">
                <a:solidFill>
                  <a:srgbClr val="FFFFFF"/>
                </a:solidFill>
                <a:latin typeface="Times New Roman" pitchFamily="18" charset="0"/>
              </a:rPr>
              <a:t>Symbols</a:t>
            </a:r>
          </a:p>
        </p:txBody>
      </p:sp>
    </p:spTree>
    <p:extLst>
      <p:ext uri="{BB962C8B-B14F-4D97-AF65-F5344CB8AC3E}">
        <p14:creationId xmlns:p14="http://schemas.microsoft.com/office/powerpoint/2010/main" val="34357100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34"/>
          <p:cNvSpPr>
            <a:spLocks/>
          </p:cNvSpPr>
          <p:nvPr/>
        </p:nvSpPr>
        <p:spPr bwMode="auto">
          <a:xfrm>
            <a:off x="827088" y="1340768"/>
            <a:ext cx="7129462" cy="5517232"/>
          </a:xfrm>
          <a:custGeom>
            <a:avLst/>
            <a:gdLst>
              <a:gd name="T0" fmla="*/ 2147483647 w 1088"/>
              <a:gd name="T1" fmla="*/ 2147483647 h 979"/>
              <a:gd name="T2" fmla="*/ 2147483647 w 1088"/>
              <a:gd name="T3" fmla="*/ 2147483647 h 979"/>
              <a:gd name="T4" fmla="*/ 2147483647 w 1088"/>
              <a:gd name="T5" fmla="*/ 2147483647 h 979"/>
              <a:gd name="T6" fmla="*/ 2147483647 w 1088"/>
              <a:gd name="T7" fmla="*/ 2147483647 h 979"/>
              <a:gd name="T8" fmla="*/ 2147483647 w 1088"/>
              <a:gd name="T9" fmla="*/ 2147483647 h 979"/>
              <a:gd name="T10" fmla="*/ 2147483647 w 1088"/>
              <a:gd name="T11" fmla="*/ 2147483647 h 979"/>
              <a:gd name="T12" fmla="*/ 2147483647 w 1088"/>
              <a:gd name="T13" fmla="*/ 2147483647 h 979"/>
              <a:gd name="T14" fmla="*/ 2147483647 w 1088"/>
              <a:gd name="T15" fmla="*/ 0 h 979"/>
              <a:gd name="T16" fmla="*/ 2147483647 w 1088"/>
              <a:gd name="T17" fmla="*/ 2147483647 h 979"/>
              <a:gd name="T18" fmla="*/ 2147483647 w 1088"/>
              <a:gd name="T19" fmla="*/ 2147483647 h 979"/>
              <a:gd name="T20" fmla="*/ 2147483647 w 1088"/>
              <a:gd name="T21" fmla="*/ 2147483647 h 979"/>
              <a:gd name="T22" fmla="*/ 2147483647 w 1088"/>
              <a:gd name="T23" fmla="*/ 2147483647 h 979"/>
              <a:gd name="T24" fmla="*/ 2147483647 w 1088"/>
              <a:gd name="T25" fmla="*/ 2147483647 h 979"/>
              <a:gd name="T26" fmla="*/ 2147483647 w 1088"/>
              <a:gd name="T27" fmla="*/ 2147483647 h 979"/>
              <a:gd name="T28" fmla="*/ 2147483647 w 1088"/>
              <a:gd name="T29" fmla="*/ 2147483647 h 979"/>
              <a:gd name="T30" fmla="*/ 2147483647 w 1088"/>
              <a:gd name="T31" fmla="*/ 2147483647 h 979"/>
              <a:gd name="T32" fmla="*/ 2147483647 w 1088"/>
              <a:gd name="T33" fmla="*/ 2147483647 h 979"/>
              <a:gd name="T34" fmla="*/ 2147483647 w 1088"/>
              <a:gd name="T35" fmla="*/ 2147483647 h 979"/>
              <a:gd name="T36" fmla="*/ 2147483647 w 1088"/>
              <a:gd name="T37" fmla="*/ 2147483647 h 979"/>
              <a:gd name="T38" fmla="*/ 2147483647 w 1088"/>
              <a:gd name="T39" fmla="*/ 2147483647 h 979"/>
              <a:gd name="T40" fmla="*/ 2147483647 w 1088"/>
              <a:gd name="T41" fmla="*/ 2147483647 h 979"/>
              <a:gd name="T42" fmla="*/ 2147483647 w 1088"/>
              <a:gd name="T43" fmla="*/ 2147483647 h 979"/>
              <a:gd name="T44" fmla="*/ 2147483647 w 1088"/>
              <a:gd name="T45" fmla="*/ 2147483647 h 979"/>
              <a:gd name="T46" fmla="*/ 2147483647 w 1088"/>
              <a:gd name="T47" fmla="*/ 2147483647 h 979"/>
              <a:gd name="T48" fmla="*/ 2147483647 w 1088"/>
              <a:gd name="T49" fmla="*/ 2147483647 h 979"/>
              <a:gd name="T50" fmla="*/ 2147483647 w 1088"/>
              <a:gd name="T51" fmla="*/ 2147483647 h 979"/>
              <a:gd name="T52" fmla="*/ 2147483647 w 1088"/>
              <a:gd name="T53" fmla="*/ 2147483647 h 979"/>
              <a:gd name="T54" fmla="*/ 2147483647 w 1088"/>
              <a:gd name="T55" fmla="*/ 2147483647 h 979"/>
              <a:gd name="T56" fmla="*/ 2147483647 w 1088"/>
              <a:gd name="T57" fmla="*/ 2147483647 h 979"/>
              <a:gd name="T58" fmla="*/ 2147483647 w 1088"/>
              <a:gd name="T59" fmla="*/ 2147483647 h 979"/>
              <a:gd name="T60" fmla="*/ 2147483647 w 1088"/>
              <a:gd name="T61" fmla="*/ 2147483647 h 979"/>
              <a:gd name="T62" fmla="*/ 2147483647 w 1088"/>
              <a:gd name="T63" fmla="*/ 2147483647 h 979"/>
              <a:gd name="T64" fmla="*/ 2147483647 w 1088"/>
              <a:gd name="T65" fmla="*/ 2147483647 h 979"/>
              <a:gd name="T66" fmla="*/ 2147483647 w 1088"/>
              <a:gd name="T67" fmla="*/ 2147483647 h 979"/>
              <a:gd name="T68" fmla="*/ 2147483647 w 1088"/>
              <a:gd name="T69" fmla="*/ 2147483647 h 979"/>
              <a:gd name="T70" fmla="*/ 2147483647 w 1088"/>
              <a:gd name="T71" fmla="*/ 2147483647 h 979"/>
              <a:gd name="T72" fmla="*/ 2147483647 w 1088"/>
              <a:gd name="T73" fmla="*/ 2147483647 h 979"/>
              <a:gd name="T74" fmla="*/ 2147483647 w 1088"/>
              <a:gd name="T75" fmla="*/ 2147483647 h 979"/>
              <a:gd name="T76" fmla="*/ 2147483647 w 1088"/>
              <a:gd name="T77" fmla="*/ 2147483647 h 979"/>
              <a:gd name="T78" fmla="*/ 2147483647 w 1088"/>
              <a:gd name="T79" fmla="*/ 2147483647 h 979"/>
              <a:gd name="T80" fmla="*/ 2147483647 w 1088"/>
              <a:gd name="T81" fmla="*/ 2147483647 h 979"/>
              <a:gd name="T82" fmla="*/ 2147483647 w 1088"/>
              <a:gd name="T83" fmla="*/ 2147483647 h 979"/>
              <a:gd name="T84" fmla="*/ 2147483647 w 1088"/>
              <a:gd name="T85" fmla="*/ 2147483647 h 979"/>
              <a:gd name="T86" fmla="*/ 2147483647 w 1088"/>
              <a:gd name="T87" fmla="*/ 2147483647 h 979"/>
              <a:gd name="T88" fmla="*/ 2147483647 w 1088"/>
              <a:gd name="T89" fmla="*/ 2147483647 h 979"/>
              <a:gd name="T90" fmla="*/ 0 w 1088"/>
              <a:gd name="T91" fmla="*/ 2147483647 h 979"/>
              <a:gd name="T92" fmla="*/ 2147483647 w 1088"/>
              <a:gd name="T93" fmla="*/ 2147483647 h 979"/>
              <a:gd name="T94" fmla="*/ 2147483647 w 1088"/>
              <a:gd name="T95" fmla="*/ 2147483647 h 979"/>
              <a:gd name="T96" fmla="*/ 2147483647 w 1088"/>
              <a:gd name="T97" fmla="*/ 2147483647 h 979"/>
              <a:gd name="T98" fmla="*/ 2147483647 w 1088"/>
              <a:gd name="T99" fmla="*/ 2147483647 h 979"/>
              <a:gd name="T100" fmla="*/ 2147483647 w 1088"/>
              <a:gd name="T101" fmla="*/ 2147483647 h 979"/>
              <a:gd name="T102" fmla="*/ 2147483647 w 1088"/>
              <a:gd name="T103" fmla="*/ 2147483647 h 979"/>
              <a:gd name="T104" fmla="*/ 2147483647 w 1088"/>
              <a:gd name="T105" fmla="*/ 2147483647 h 979"/>
              <a:gd name="T106" fmla="*/ 2147483647 w 1088"/>
              <a:gd name="T107" fmla="*/ 0 h 979"/>
              <a:gd name="T108" fmla="*/ 2147483647 w 1088"/>
              <a:gd name="T109" fmla="*/ 2147483647 h 979"/>
              <a:gd name="T110" fmla="*/ 2147483647 w 1088"/>
              <a:gd name="T111" fmla="*/ 2147483647 h 979"/>
              <a:gd name="T112" fmla="*/ 2147483647 w 1088"/>
              <a:gd name="T113" fmla="*/ 2147483647 h 979"/>
              <a:gd name="T114" fmla="*/ 2147483647 w 1088"/>
              <a:gd name="T115" fmla="*/ 2147483647 h 979"/>
              <a:gd name="T116" fmla="*/ 2147483647 w 1088"/>
              <a:gd name="T117" fmla="*/ 2147483647 h 979"/>
              <a:gd name="T118" fmla="*/ 2147483647 w 1088"/>
              <a:gd name="T119" fmla="*/ 2147483647 h 979"/>
              <a:gd name="T120" fmla="*/ 2147483647 w 1088"/>
              <a:gd name="T121" fmla="*/ 2147483647 h 9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8"/>
              <a:gd name="T184" fmla="*/ 0 h 979"/>
              <a:gd name="T185" fmla="*/ 1088 w 1088"/>
              <a:gd name="T186" fmla="*/ 979 h 9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8" h="979">
                <a:moveTo>
                  <a:pt x="544" y="170"/>
                </a:moveTo>
                <a:lnTo>
                  <a:pt x="547" y="149"/>
                </a:lnTo>
                <a:lnTo>
                  <a:pt x="554" y="128"/>
                </a:lnTo>
                <a:lnTo>
                  <a:pt x="562" y="109"/>
                </a:lnTo>
                <a:lnTo>
                  <a:pt x="574" y="91"/>
                </a:lnTo>
                <a:lnTo>
                  <a:pt x="588" y="76"/>
                </a:lnTo>
                <a:lnTo>
                  <a:pt x="604" y="60"/>
                </a:lnTo>
                <a:lnTo>
                  <a:pt x="622" y="47"/>
                </a:lnTo>
                <a:lnTo>
                  <a:pt x="641" y="36"/>
                </a:lnTo>
                <a:lnTo>
                  <a:pt x="663" y="26"/>
                </a:lnTo>
                <a:lnTo>
                  <a:pt x="684" y="17"/>
                </a:lnTo>
                <a:lnTo>
                  <a:pt x="707" y="11"/>
                </a:lnTo>
                <a:lnTo>
                  <a:pt x="732" y="5"/>
                </a:lnTo>
                <a:lnTo>
                  <a:pt x="757" y="2"/>
                </a:lnTo>
                <a:lnTo>
                  <a:pt x="782" y="0"/>
                </a:lnTo>
                <a:lnTo>
                  <a:pt x="806" y="0"/>
                </a:lnTo>
                <a:lnTo>
                  <a:pt x="832" y="2"/>
                </a:lnTo>
                <a:lnTo>
                  <a:pt x="857" y="5"/>
                </a:lnTo>
                <a:lnTo>
                  <a:pt x="882" y="11"/>
                </a:lnTo>
                <a:lnTo>
                  <a:pt x="907" y="17"/>
                </a:lnTo>
                <a:lnTo>
                  <a:pt x="931" y="26"/>
                </a:lnTo>
                <a:lnTo>
                  <a:pt x="953" y="37"/>
                </a:lnTo>
                <a:lnTo>
                  <a:pt x="975" y="50"/>
                </a:lnTo>
                <a:lnTo>
                  <a:pt x="995" y="65"/>
                </a:lnTo>
                <a:lnTo>
                  <a:pt x="1015" y="82"/>
                </a:lnTo>
                <a:lnTo>
                  <a:pt x="1032" y="101"/>
                </a:lnTo>
                <a:lnTo>
                  <a:pt x="1047" y="122"/>
                </a:lnTo>
                <a:lnTo>
                  <a:pt x="1060" y="145"/>
                </a:lnTo>
                <a:lnTo>
                  <a:pt x="1071" y="171"/>
                </a:lnTo>
                <a:lnTo>
                  <a:pt x="1080" y="198"/>
                </a:lnTo>
                <a:lnTo>
                  <a:pt x="1085" y="228"/>
                </a:lnTo>
                <a:lnTo>
                  <a:pt x="1088" y="259"/>
                </a:lnTo>
                <a:lnTo>
                  <a:pt x="1088" y="293"/>
                </a:lnTo>
                <a:lnTo>
                  <a:pt x="1086" y="318"/>
                </a:lnTo>
                <a:lnTo>
                  <a:pt x="1083" y="343"/>
                </a:lnTo>
                <a:lnTo>
                  <a:pt x="1074" y="389"/>
                </a:lnTo>
                <a:lnTo>
                  <a:pt x="1060" y="431"/>
                </a:lnTo>
                <a:lnTo>
                  <a:pt x="1044" y="468"/>
                </a:lnTo>
                <a:lnTo>
                  <a:pt x="1025" y="504"/>
                </a:lnTo>
                <a:lnTo>
                  <a:pt x="1003" y="536"/>
                </a:lnTo>
                <a:lnTo>
                  <a:pt x="979" y="564"/>
                </a:lnTo>
                <a:lnTo>
                  <a:pt x="954" y="592"/>
                </a:lnTo>
                <a:lnTo>
                  <a:pt x="927" y="616"/>
                </a:lnTo>
                <a:lnTo>
                  <a:pt x="900" y="639"/>
                </a:lnTo>
                <a:lnTo>
                  <a:pt x="873" y="660"/>
                </a:lnTo>
                <a:lnTo>
                  <a:pt x="846" y="680"/>
                </a:lnTo>
                <a:lnTo>
                  <a:pt x="793" y="717"/>
                </a:lnTo>
                <a:lnTo>
                  <a:pt x="770" y="735"/>
                </a:lnTo>
                <a:lnTo>
                  <a:pt x="747" y="753"/>
                </a:lnTo>
                <a:lnTo>
                  <a:pt x="708" y="786"/>
                </a:lnTo>
                <a:lnTo>
                  <a:pt x="671" y="819"/>
                </a:lnTo>
                <a:lnTo>
                  <a:pt x="637" y="852"/>
                </a:lnTo>
                <a:lnTo>
                  <a:pt x="621" y="867"/>
                </a:lnTo>
                <a:lnTo>
                  <a:pt x="606" y="883"/>
                </a:lnTo>
                <a:lnTo>
                  <a:pt x="593" y="897"/>
                </a:lnTo>
                <a:lnTo>
                  <a:pt x="580" y="911"/>
                </a:lnTo>
                <a:lnTo>
                  <a:pt x="569" y="925"/>
                </a:lnTo>
                <a:lnTo>
                  <a:pt x="560" y="937"/>
                </a:lnTo>
                <a:lnTo>
                  <a:pt x="553" y="949"/>
                </a:lnTo>
                <a:lnTo>
                  <a:pt x="547" y="960"/>
                </a:lnTo>
                <a:lnTo>
                  <a:pt x="544" y="970"/>
                </a:lnTo>
                <a:lnTo>
                  <a:pt x="544" y="979"/>
                </a:lnTo>
                <a:lnTo>
                  <a:pt x="543" y="970"/>
                </a:lnTo>
                <a:lnTo>
                  <a:pt x="540" y="960"/>
                </a:lnTo>
                <a:lnTo>
                  <a:pt x="534" y="949"/>
                </a:lnTo>
                <a:lnTo>
                  <a:pt x="527" y="937"/>
                </a:lnTo>
                <a:lnTo>
                  <a:pt x="518" y="925"/>
                </a:lnTo>
                <a:lnTo>
                  <a:pt x="507" y="911"/>
                </a:lnTo>
                <a:lnTo>
                  <a:pt x="495" y="897"/>
                </a:lnTo>
                <a:lnTo>
                  <a:pt x="481" y="883"/>
                </a:lnTo>
                <a:lnTo>
                  <a:pt x="467" y="867"/>
                </a:lnTo>
                <a:lnTo>
                  <a:pt x="451" y="852"/>
                </a:lnTo>
                <a:lnTo>
                  <a:pt x="417" y="819"/>
                </a:lnTo>
                <a:lnTo>
                  <a:pt x="379" y="786"/>
                </a:lnTo>
                <a:lnTo>
                  <a:pt x="340" y="753"/>
                </a:lnTo>
                <a:lnTo>
                  <a:pt x="318" y="735"/>
                </a:lnTo>
                <a:lnTo>
                  <a:pt x="293" y="717"/>
                </a:lnTo>
                <a:lnTo>
                  <a:pt x="242" y="680"/>
                </a:lnTo>
                <a:lnTo>
                  <a:pt x="215" y="660"/>
                </a:lnTo>
                <a:lnTo>
                  <a:pt x="187" y="639"/>
                </a:lnTo>
                <a:lnTo>
                  <a:pt x="160" y="616"/>
                </a:lnTo>
                <a:lnTo>
                  <a:pt x="134" y="592"/>
                </a:lnTo>
                <a:lnTo>
                  <a:pt x="108" y="564"/>
                </a:lnTo>
                <a:lnTo>
                  <a:pt x="84" y="536"/>
                </a:lnTo>
                <a:lnTo>
                  <a:pt x="62" y="504"/>
                </a:lnTo>
                <a:lnTo>
                  <a:pt x="43" y="468"/>
                </a:lnTo>
                <a:lnTo>
                  <a:pt x="27" y="431"/>
                </a:lnTo>
                <a:lnTo>
                  <a:pt x="14" y="389"/>
                </a:lnTo>
                <a:lnTo>
                  <a:pt x="4" y="343"/>
                </a:lnTo>
                <a:lnTo>
                  <a:pt x="2" y="318"/>
                </a:lnTo>
                <a:lnTo>
                  <a:pt x="0" y="293"/>
                </a:lnTo>
                <a:lnTo>
                  <a:pt x="0" y="259"/>
                </a:lnTo>
                <a:lnTo>
                  <a:pt x="2" y="228"/>
                </a:lnTo>
                <a:lnTo>
                  <a:pt x="8" y="198"/>
                </a:lnTo>
                <a:lnTo>
                  <a:pt x="16" y="171"/>
                </a:lnTo>
                <a:lnTo>
                  <a:pt x="27" y="145"/>
                </a:lnTo>
                <a:lnTo>
                  <a:pt x="41" y="122"/>
                </a:lnTo>
                <a:lnTo>
                  <a:pt x="56" y="101"/>
                </a:lnTo>
                <a:lnTo>
                  <a:pt x="73" y="82"/>
                </a:lnTo>
                <a:lnTo>
                  <a:pt x="91" y="65"/>
                </a:lnTo>
                <a:lnTo>
                  <a:pt x="112" y="50"/>
                </a:lnTo>
                <a:lnTo>
                  <a:pt x="134" y="37"/>
                </a:lnTo>
                <a:lnTo>
                  <a:pt x="156" y="26"/>
                </a:lnTo>
                <a:lnTo>
                  <a:pt x="180" y="17"/>
                </a:lnTo>
                <a:lnTo>
                  <a:pt x="205" y="11"/>
                </a:lnTo>
                <a:lnTo>
                  <a:pt x="230" y="5"/>
                </a:lnTo>
                <a:lnTo>
                  <a:pt x="256" y="2"/>
                </a:lnTo>
                <a:lnTo>
                  <a:pt x="280" y="0"/>
                </a:lnTo>
                <a:lnTo>
                  <a:pt x="306" y="0"/>
                </a:lnTo>
                <a:lnTo>
                  <a:pt x="331" y="2"/>
                </a:lnTo>
                <a:lnTo>
                  <a:pt x="356" y="5"/>
                </a:lnTo>
                <a:lnTo>
                  <a:pt x="380" y="11"/>
                </a:lnTo>
                <a:lnTo>
                  <a:pt x="403" y="17"/>
                </a:lnTo>
                <a:lnTo>
                  <a:pt x="425" y="26"/>
                </a:lnTo>
                <a:lnTo>
                  <a:pt x="446" y="36"/>
                </a:lnTo>
                <a:lnTo>
                  <a:pt x="465" y="47"/>
                </a:lnTo>
                <a:lnTo>
                  <a:pt x="484" y="60"/>
                </a:lnTo>
                <a:lnTo>
                  <a:pt x="499" y="76"/>
                </a:lnTo>
                <a:lnTo>
                  <a:pt x="513" y="91"/>
                </a:lnTo>
                <a:lnTo>
                  <a:pt x="525" y="109"/>
                </a:lnTo>
                <a:lnTo>
                  <a:pt x="533" y="128"/>
                </a:lnTo>
                <a:lnTo>
                  <a:pt x="540" y="149"/>
                </a:lnTo>
                <a:lnTo>
                  <a:pt x="544" y="17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027988" y="4737100"/>
            <a:ext cx="792162" cy="819150"/>
            <a:chOff x="748" y="3158"/>
            <a:chExt cx="499" cy="516"/>
          </a:xfrm>
        </p:grpSpPr>
        <p:sp>
          <p:nvSpPr>
            <p:cNvPr id="9228" name="Oval 10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A5002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9229" name="Group 11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9230" name="Freeform 12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1" name="Freeform 13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2" name="Freeform 14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3" name="Freeform 15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4" name="Freeform 16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5" name="Freeform 17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6" name="Freeform 18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7" name="Freeform 19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8" name="Freeform 20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9" name="Freeform 21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0" name="Freeform 22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8121650" y="5745163"/>
            <a:ext cx="698500" cy="708025"/>
            <a:chOff x="4649" y="2750"/>
            <a:chExt cx="440" cy="446"/>
          </a:xfrm>
        </p:grpSpPr>
        <p:sp>
          <p:nvSpPr>
            <p:cNvPr id="9226" name="Oval 24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A5002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27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2794" name="AutoShape 26"/>
          <p:cNvSpPr>
            <a:spLocks noChangeArrowheads="1"/>
          </p:cNvSpPr>
          <p:nvPr/>
        </p:nvSpPr>
        <p:spPr bwMode="auto">
          <a:xfrm>
            <a:off x="2699792" y="5446713"/>
            <a:ext cx="3456384" cy="792162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ES" sz="8000" b="1" dirty="0" smtClean="0">
                <a:solidFill>
                  <a:schemeClr val="bg1"/>
                </a:solidFill>
                <a:latin typeface="Times New Roman" pitchFamily="18" charset="0"/>
              </a:rPr>
              <a:t>rose</a:t>
            </a:r>
            <a:endParaRPr lang="es-ES" sz="8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0" y="333375"/>
            <a:ext cx="9144000" cy="9350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883971" y="667544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sz="2400" b="1" dirty="0">
                <a:solidFill>
                  <a:schemeClr val="bg1"/>
                </a:solidFill>
                <a:latin typeface="Times New Roman" pitchFamily="18" charset="0"/>
              </a:rPr>
              <a:t>8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Times New Roman" pitchFamily="18" charset="0"/>
              </a:rPr>
              <a:t>/ 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endParaRPr lang="es-E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107950" y="333375"/>
            <a:ext cx="7920038" cy="9233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5400" dirty="0" err="1">
                <a:solidFill>
                  <a:schemeClr val="bg1"/>
                </a:solidFill>
                <a:latin typeface="Times New Roman" pitchFamily="18" charset="0"/>
              </a:rPr>
              <a:t>Valentine’s</a:t>
            </a:r>
            <a:r>
              <a:rPr lang="es-ES" sz="5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5400" dirty="0" smtClean="0">
                <a:solidFill>
                  <a:schemeClr val="bg1"/>
                </a:solidFill>
                <a:latin typeface="Times New Roman" pitchFamily="18" charset="0"/>
              </a:rPr>
              <a:t>Day </a:t>
            </a:r>
            <a:r>
              <a:rPr lang="es-ES" sz="5400" dirty="0" err="1" smtClean="0">
                <a:solidFill>
                  <a:schemeClr val="bg1"/>
                </a:solidFill>
                <a:latin typeface="Times New Roman" pitchFamily="18" charset="0"/>
              </a:rPr>
              <a:t>vocabulary</a:t>
            </a:r>
            <a:endParaRPr lang="es-ES" sz="5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544">
            <a:off x="2540197" y="1817610"/>
            <a:ext cx="3350633" cy="36019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55733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27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30"/>
          <p:cNvSpPr>
            <a:spLocks/>
          </p:cNvSpPr>
          <p:nvPr/>
        </p:nvSpPr>
        <p:spPr bwMode="auto">
          <a:xfrm>
            <a:off x="827088" y="1412776"/>
            <a:ext cx="7129462" cy="5445224"/>
          </a:xfrm>
          <a:custGeom>
            <a:avLst/>
            <a:gdLst>
              <a:gd name="T0" fmla="*/ 2147483647 w 1088"/>
              <a:gd name="T1" fmla="*/ 2147483647 h 979"/>
              <a:gd name="T2" fmla="*/ 2147483647 w 1088"/>
              <a:gd name="T3" fmla="*/ 2147483647 h 979"/>
              <a:gd name="T4" fmla="*/ 2147483647 w 1088"/>
              <a:gd name="T5" fmla="*/ 2147483647 h 979"/>
              <a:gd name="T6" fmla="*/ 2147483647 w 1088"/>
              <a:gd name="T7" fmla="*/ 2147483647 h 979"/>
              <a:gd name="T8" fmla="*/ 2147483647 w 1088"/>
              <a:gd name="T9" fmla="*/ 2147483647 h 979"/>
              <a:gd name="T10" fmla="*/ 2147483647 w 1088"/>
              <a:gd name="T11" fmla="*/ 2147483647 h 979"/>
              <a:gd name="T12" fmla="*/ 2147483647 w 1088"/>
              <a:gd name="T13" fmla="*/ 2147483647 h 979"/>
              <a:gd name="T14" fmla="*/ 2147483647 w 1088"/>
              <a:gd name="T15" fmla="*/ 0 h 979"/>
              <a:gd name="T16" fmla="*/ 2147483647 w 1088"/>
              <a:gd name="T17" fmla="*/ 2147483647 h 979"/>
              <a:gd name="T18" fmla="*/ 2147483647 w 1088"/>
              <a:gd name="T19" fmla="*/ 2147483647 h 979"/>
              <a:gd name="T20" fmla="*/ 2147483647 w 1088"/>
              <a:gd name="T21" fmla="*/ 2147483647 h 979"/>
              <a:gd name="T22" fmla="*/ 2147483647 w 1088"/>
              <a:gd name="T23" fmla="*/ 2147483647 h 979"/>
              <a:gd name="T24" fmla="*/ 2147483647 w 1088"/>
              <a:gd name="T25" fmla="*/ 2147483647 h 979"/>
              <a:gd name="T26" fmla="*/ 2147483647 w 1088"/>
              <a:gd name="T27" fmla="*/ 2147483647 h 979"/>
              <a:gd name="T28" fmla="*/ 2147483647 w 1088"/>
              <a:gd name="T29" fmla="*/ 2147483647 h 979"/>
              <a:gd name="T30" fmla="*/ 2147483647 w 1088"/>
              <a:gd name="T31" fmla="*/ 2147483647 h 979"/>
              <a:gd name="T32" fmla="*/ 2147483647 w 1088"/>
              <a:gd name="T33" fmla="*/ 2147483647 h 979"/>
              <a:gd name="T34" fmla="*/ 2147483647 w 1088"/>
              <a:gd name="T35" fmla="*/ 2147483647 h 979"/>
              <a:gd name="T36" fmla="*/ 2147483647 w 1088"/>
              <a:gd name="T37" fmla="*/ 2147483647 h 979"/>
              <a:gd name="T38" fmla="*/ 2147483647 w 1088"/>
              <a:gd name="T39" fmla="*/ 2147483647 h 979"/>
              <a:gd name="T40" fmla="*/ 2147483647 w 1088"/>
              <a:gd name="T41" fmla="*/ 2147483647 h 979"/>
              <a:gd name="T42" fmla="*/ 2147483647 w 1088"/>
              <a:gd name="T43" fmla="*/ 2147483647 h 979"/>
              <a:gd name="T44" fmla="*/ 2147483647 w 1088"/>
              <a:gd name="T45" fmla="*/ 2147483647 h 979"/>
              <a:gd name="T46" fmla="*/ 2147483647 w 1088"/>
              <a:gd name="T47" fmla="*/ 2147483647 h 979"/>
              <a:gd name="T48" fmla="*/ 2147483647 w 1088"/>
              <a:gd name="T49" fmla="*/ 2147483647 h 979"/>
              <a:gd name="T50" fmla="*/ 2147483647 w 1088"/>
              <a:gd name="T51" fmla="*/ 2147483647 h 979"/>
              <a:gd name="T52" fmla="*/ 2147483647 w 1088"/>
              <a:gd name="T53" fmla="*/ 2147483647 h 979"/>
              <a:gd name="T54" fmla="*/ 2147483647 w 1088"/>
              <a:gd name="T55" fmla="*/ 2147483647 h 979"/>
              <a:gd name="T56" fmla="*/ 2147483647 w 1088"/>
              <a:gd name="T57" fmla="*/ 2147483647 h 979"/>
              <a:gd name="T58" fmla="*/ 2147483647 w 1088"/>
              <a:gd name="T59" fmla="*/ 2147483647 h 979"/>
              <a:gd name="T60" fmla="*/ 2147483647 w 1088"/>
              <a:gd name="T61" fmla="*/ 2147483647 h 979"/>
              <a:gd name="T62" fmla="*/ 2147483647 w 1088"/>
              <a:gd name="T63" fmla="*/ 2147483647 h 979"/>
              <a:gd name="T64" fmla="*/ 2147483647 w 1088"/>
              <a:gd name="T65" fmla="*/ 2147483647 h 979"/>
              <a:gd name="T66" fmla="*/ 2147483647 w 1088"/>
              <a:gd name="T67" fmla="*/ 2147483647 h 979"/>
              <a:gd name="T68" fmla="*/ 2147483647 w 1088"/>
              <a:gd name="T69" fmla="*/ 2147483647 h 979"/>
              <a:gd name="T70" fmla="*/ 2147483647 w 1088"/>
              <a:gd name="T71" fmla="*/ 2147483647 h 979"/>
              <a:gd name="T72" fmla="*/ 2147483647 w 1088"/>
              <a:gd name="T73" fmla="*/ 2147483647 h 979"/>
              <a:gd name="T74" fmla="*/ 2147483647 w 1088"/>
              <a:gd name="T75" fmla="*/ 2147483647 h 979"/>
              <a:gd name="T76" fmla="*/ 2147483647 w 1088"/>
              <a:gd name="T77" fmla="*/ 2147483647 h 979"/>
              <a:gd name="T78" fmla="*/ 2147483647 w 1088"/>
              <a:gd name="T79" fmla="*/ 2147483647 h 979"/>
              <a:gd name="T80" fmla="*/ 2147483647 w 1088"/>
              <a:gd name="T81" fmla="*/ 2147483647 h 979"/>
              <a:gd name="T82" fmla="*/ 2147483647 w 1088"/>
              <a:gd name="T83" fmla="*/ 2147483647 h 979"/>
              <a:gd name="T84" fmla="*/ 2147483647 w 1088"/>
              <a:gd name="T85" fmla="*/ 2147483647 h 979"/>
              <a:gd name="T86" fmla="*/ 2147483647 w 1088"/>
              <a:gd name="T87" fmla="*/ 2147483647 h 979"/>
              <a:gd name="T88" fmla="*/ 2147483647 w 1088"/>
              <a:gd name="T89" fmla="*/ 2147483647 h 979"/>
              <a:gd name="T90" fmla="*/ 0 w 1088"/>
              <a:gd name="T91" fmla="*/ 2147483647 h 979"/>
              <a:gd name="T92" fmla="*/ 2147483647 w 1088"/>
              <a:gd name="T93" fmla="*/ 2147483647 h 979"/>
              <a:gd name="T94" fmla="*/ 2147483647 w 1088"/>
              <a:gd name="T95" fmla="*/ 2147483647 h 979"/>
              <a:gd name="T96" fmla="*/ 2147483647 w 1088"/>
              <a:gd name="T97" fmla="*/ 2147483647 h 979"/>
              <a:gd name="T98" fmla="*/ 2147483647 w 1088"/>
              <a:gd name="T99" fmla="*/ 2147483647 h 979"/>
              <a:gd name="T100" fmla="*/ 2147483647 w 1088"/>
              <a:gd name="T101" fmla="*/ 2147483647 h 979"/>
              <a:gd name="T102" fmla="*/ 2147483647 w 1088"/>
              <a:gd name="T103" fmla="*/ 2147483647 h 979"/>
              <a:gd name="T104" fmla="*/ 2147483647 w 1088"/>
              <a:gd name="T105" fmla="*/ 2147483647 h 979"/>
              <a:gd name="T106" fmla="*/ 2147483647 w 1088"/>
              <a:gd name="T107" fmla="*/ 0 h 979"/>
              <a:gd name="T108" fmla="*/ 2147483647 w 1088"/>
              <a:gd name="T109" fmla="*/ 2147483647 h 979"/>
              <a:gd name="T110" fmla="*/ 2147483647 w 1088"/>
              <a:gd name="T111" fmla="*/ 2147483647 h 979"/>
              <a:gd name="T112" fmla="*/ 2147483647 w 1088"/>
              <a:gd name="T113" fmla="*/ 2147483647 h 979"/>
              <a:gd name="T114" fmla="*/ 2147483647 w 1088"/>
              <a:gd name="T115" fmla="*/ 2147483647 h 979"/>
              <a:gd name="T116" fmla="*/ 2147483647 w 1088"/>
              <a:gd name="T117" fmla="*/ 2147483647 h 979"/>
              <a:gd name="T118" fmla="*/ 2147483647 w 1088"/>
              <a:gd name="T119" fmla="*/ 2147483647 h 979"/>
              <a:gd name="T120" fmla="*/ 2147483647 w 1088"/>
              <a:gd name="T121" fmla="*/ 2147483647 h 9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8"/>
              <a:gd name="T184" fmla="*/ 0 h 979"/>
              <a:gd name="T185" fmla="*/ 1088 w 1088"/>
              <a:gd name="T186" fmla="*/ 979 h 9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8" h="979">
                <a:moveTo>
                  <a:pt x="544" y="170"/>
                </a:moveTo>
                <a:lnTo>
                  <a:pt x="547" y="149"/>
                </a:lnTo>
                <a:lnTo>
                  <a:pt x="554" y="128"/>
                </a:lnTo>
                <a:lnTo>
                  <a:pt x="562" y="109"/>
                </a:lnTo>
                <a:lnTo>
                  <a:pt x="574" y="91"/>
                </a:lnTo>
                <a:lnTo>
                  <a:pt x="588" y="76"/>
                </a:lnTo>
                <a:lnTo>
                  <a:pt x="604" y="60"/>
                </a:lnTo>
                <a:lnTo>
                  <a:pt x="622" y="47"/>
                </a:lnTo>
                <a:lnTo>
                  <a:pt x="641" y="36"/>
                </a:lnTo>
                <a:lnTo>
                  <a:pt x="663" y="26"/>
                </a:lnTo>
                <a:lnTo>
                  <a:pt x="684" y="17"/>
                </a:lnTo>
                <a:lnTo>
                  <a:pt x="707" y="11"/>
                </a:lnTo>
                <a:lnTo>
                  <a:pt x="732" y="5"/>
                </a:lnTo>
                <a:lnTo>
                  <a:pt x="757" y="2"/>
                </a:lnTo>
                <a:lnTo>
                  <a:pt x="782" y="0"/>
                </a:lnTo>
                <a:lnTo>
                  <a:pt x="806" y="0"/>
                </a:lnTo>
                <a:lnTo>
                  <a:pt x="832" y="2"/>
                </a:lnTo>
                <a:lnTo>
                  <a:pt x="857" y="5"/>
                </a:lnTo>
                <a:lnTo>
                  <a:pt x="882" y="11"/>
                </a:lnTo>
                <a:lnTo>
                  <a:pt x="907" y="17"/>
                </a:lnTo>
                <a:lnTo>
                  <a:pt x="931" y="26"/>
                </a:lnTo>
                <a:lnTo>
                  <a:pt x="953" y="37"/>
                </a:lnTo>
                <a:lnTo>
                  <a:pt x="975" y="50"/>
                </a:lnTo>
                <a:lnTo>
                  <a:pt x="995" y="65"/>
                </a:lnTo>
                <a:lnTo>
                  <a:pt x="1015" y="82"/>
                </a:lnTo>
                <a:lnTo>
                  <a:pt x="1032" y="101"/>
                </a:lnTo>
                <a:lnTo>
                  <a:pt x="1047" y="122"/>
                </a:lnTo>
                <a:lnTo>
                  <a:pt x="1060" y="145"/>
                </a:lnTo>
                <a:lnTo>
                  <a:pt x="1071" y="171"/>
                </a:lnTo>
                <a:lnTo>
                  <a:pt x="1080" y="198"/>
                </a:lnTo>
                <a:lnTo>
                  <a:pt x="1085" y="228"/>
                </a:lnTo>
                <a:lnTo>
                  <a:pt x="1088" y="259"/>
                </a:lnTo>
                <a:lnTo>
                  <a:pt x="1088" y="293"/>
                </a:lnTo>
                <a:lnTo>
                  <a:pt x="1086" y="318"/>
                </a:lnTo>
                <a:lnTo>
                  <a:pt x="1083" y="343"/>
                </a:lnTo>
                <a:lnTo>
                  <a:pt x="1074" y="389"/>
                </a:lnTo>
                <a:lnTo>
                  <a:pt x="1060" y="431"/>
                </a:lnTo>
                <a:lnTo>
                  <a:pt x="1044" y="468"/>
                </a:lnTo>
                <a:lnTo>
                  <a:pt x="1025" y="504"/>
                </a:lnTo>
                <a:lnTo>
                  <a:pt x="1003" y="536"/>
                </a:lnTo>
                <a:lnTo>
                  <a:pt x="979" y="564"/>
                </a:lnTo>
                <a:lnTo>
                  <a:pt x="954" y="592"/>
                </a:lnTo>
                <a:lnTo>
                  <a:pt x="927" y="616"/>
                </a:lnTo>
                <a:lnTo>
                  <a:pt x="900" y="639"/>
                </a:lnTo>
                <a:lnTo>
                  <a:pt x="873" y="660"/>
                </a:lnTo>
                <a:lnTo>
                  <a:pt x="846" y="680"/>
                </a:lnTo>
                <a:lnTo>
                  <a:pt x="793" y="717"/>
                </a:lnTo>
                <a:lnTo>
                  <a:pt x="770" y="735"/>
                </a:lnTo>
                <a:lnTo>
                  <a:pt x="747" y="753"/>
                </a:lnTo>
                <a:lnTo>
                  <a:pt x="708" y="786"/>
                </a:lnTo>
                <a:lnTo>
                  <a:pt x="671" y="819"/>
                </a:lnTo>
                <a:lnTo>
                  <a:pt x="637" y="852"/>
                </a:lnTo>
                <a:lnTo>
                  <a:pt x="621" y="867"/>
                </a:lnTo>
                <a:lnTo>
                  <a:pt x="606" y="883"/>
                </a:lnTo>
                <a:lnTo>
                  <a:pt x="593" y="897"/>
                </a:lnTo>
                <a:lnTo>
                  <a:pt x="580" y="911"/>
                </a:lnTo>
                <a:lnTo>
                  <a:pt x="569" y="925"/>
                </a:lnTo>
                <a:lnTo>
                  <a:pt x="560" y="937"/>
                </a:lnTo>
                <a:lnTo>
                  <a:pt x="553" y="949"/>
                </a:lnTo>
                <a:lnTo>
                  <a:pt x="547" y="960"/>
                </a:lnTo>
                <a:lnTo>
                  <a:pt x="544" y="970"/>
                </a:lnTo>
                <a:lnTo>
                  <a:pt x="544" y="979"/>
                </a:lnTo>
                <a:lnTo>
                  <a:pt x="543" y="970"/>
                </a:lnTo>
                <a:lnTo>
                  <a:pt x="540" y="960"/>
                </a:lnTo>
                <a:lnTo>
                  <a:pt x="534" y="949"/>
                </a:lnTo>
                <a:lnTo>
                  <a:pt x="527" y="937"/>
                </a:lnTo>
                <a:lnTo>
                  <a:pt x="518" y="925"/>
                </a:lnTo>
                <a:lnTo>
                  <a:pt x="507" y="911"/>
                </a:lnTo>
                <a:lnTo>
                  <a:pt x="495" y="897"/>
                </a:lnTo>
                <a:lnTo>
                  <a:pt x="481" y="883"/>
                </a:lnTo>
                <a:lnTo>
                  <a:pt x="467" y="867"/>
                </a:lnTo>
                <a:lnTo>
                  <a:pt x="451" y="852"/>
                </a:lnTo>
                <a:lnTo>
                  <a:pt x="417" y="819"/>
                </a:lnTo>
                <a:lnTo>
                  <a:pt x="379" y="786"/>
                </a:lnTo>
                <a:lnTo>
                  <a:pt x="340" y="753"/>
                </a:lnTo>
                <a:lnTo>
                  <a:pt x="318" y="735"/>
                </a:lnTo>
                <a:lnTo>
                  <a:pt x="293" y="717"/>
                </a:lnTo>
                <a:lnTo>
                  <a:pt x="242" y="680"/>
                </a:lnTo>
                <a:lnTo>
                  <a:pt x="215" y="660"/>
                </a:lnTo>
                <a:lnTo>
                  <a:pt x="187" y="639"/>
                </a:lnTo>
                <a:lnTo>
                  <a:pt x="160" y="616"/>
                </a:lnTo>
                <a:lnTo>
                  <a:pt x="134" y="592"/>
                </a:lnTo>
                <a:lnTo>
                  <a:pt x="108" y="564"/>
                </a:lnTo>
                <a:lnTo>
                  <a:pt x="84" y="536"/>
                </a:lnTo>
                <a:lnTo>
                  <a:pt x="62" y="504"/>
                </a:lnTo>
                <a:lnTo>
                  <a:pt x="43" y="468"/>
                </a:lnTo>
                <a:lnTo>
                  <a:pt x="27" y="431"/>
                </a:lnTo>
                <a:lnTo>
                  <a:pt x="14" y="389"/>
                </a:lnTo>
                <a:lnTo>
                  <a:pt x="4" y="343"/>
                </a:lnTo>
                <a:lnTo>
                  <a:pt x="2" y="318"/>
                </a:lnTo>
                <a:lnTo>
                  <a:pt x="0" y="293"/>
                </a:lnTo>
                <a:lnTo>
                  <a:pt x="0" y="259"/>
                </a:lnTo>
                <a:lnTo>
                  <a:pt x="2" y="228"/>
                </a:lnTo>
                <a:lnTo>
                  <a:pt x="8" y="198"/>
                </a:lnTo>
                <a:lnTo>
                  <a:pt x="16" y="171"/>
                </a:lnTo>
                <a:lnTo>
                  <a:pt x="27" y="145"/>
                </a:lnTo>
                <a:lnTo>
                  <a:pt x="41" y="122"/>
                </a:lnTo>
                <a:lnTo>
                  <a:pt x="56" y="101"/>
                </a:lnTo>
                <a:lnTo>
                  <a:pt x="73" y="82"/>
                </a:lnTo>
                <a:lnTo>
                  <a:pt x="91" y="65"/>
                </a:lnTo>
                <a:lnTo>
                  <a:pt x="112" y="50"/>
                </a:lnTo>
                <a:lnTo>
                  <a:pt x="134" y="37"/>
                </a:lnTo>
                <a:lnTo>
                  <a:pt x="156" y="26"/>
                </a:lnTo>
                <a:lnTo>
                  <a:pt x="180" y="17"/>
                </a:lnTo>
                <a:lnTo>
                  <a:pt x="205" y="11"/>
                </a:lnTo>
                <a:lnTo>
                  <a:pt x="230" y="5"/>
                </a:lnTo>
                <a:lnTo>
                  <a:pt x="256" y="2"/>
                </a:lnTo>
                <a:lnTo>
                  <a:pt x="280" y="0"/>
                </a:lnTo>
                <a:lnTo>
                  <a:pt x="306" y="0"/>
                </a:lnTo>
                <a:lnTo>
                  <a:pt x="331" y="2"/>
                </a:lnTo>
                <a:lnTo>
                  <a:pt x="356" y="5"/>
                </a:lnTo>
                <a:lnTo>
                  <a:pt x="380" y="11"/>
                </a:lnTo>
                <a:lnTo>
                  <a:pt x="403" y="17"/>
                </a:lnTo>
                <a:lnTo>
                  <a:pt x="425" y="26"/>
                </a:lnTo>
                <a:lnTo>
                  <a:pt x="446" y="36"/>
                </a:lnTo>
                <a:lnTo>
                  <a:pt x="465" y="47"/>
                </a:lnTo>
                <a:lnTo>
                  <a:pt x="484" y="60"/>
                </a:lnTo>
                <a:lnTo>
                  <a:pt x="499" y="76"/>
                </a:lnTo>
                <a:lnTo>
                  <a:pt x="513" y="91"/>
                </a:lnTo>
                <a:lnTo>
                  <a:pt x="525" y="109"/>
                </a:lnTo>
                <a:lnTo>
                  <a:pt x="533" y="128"/>
                </a:lnTo>
                <a:lnTo>
                  <a:pt x="540" y="149"/>
                </a:lnTo>
                <a:lnTo>
                  <a:pt x="544" y="17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027988" y="4737100"/>
            <a:ext cx="792162" cy="819150"/>
            <a:chOff x="748" y="3158"/>
            <a:chExt cx="499" cy="516"/>
          </a:xfrm>
        </p:grpSpPr>
        <p:sp>
          <p:nvSpPr>
            <p:cNvPr id="10252" name="Oval 10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A5002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0253" name="Group 11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0254" name="Freeform 12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255" name="Freeform 13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256" name="Freeform 14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257" name="Freeform 15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258" name="Freeform 16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259" name="Freeform 17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260" name="Freeform 18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261" name="Freeform 19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262" name="Freeform 20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263" name="Freeform 21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264" name="Freeform 22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8101013" y="5745163"/>
            <a:ext cx="698500" cy="708025"/>
            <a:chOff x="4649" y="2750"/>
            <a:chExt cx="440" cy="446"/>
          </a:xfrm>
        </p:grpSpPr>
        <p:sp>
          <p:nvSpPr>
            <p:cNvPr id="10250" name="Oval 24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A5002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51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4842" name="AutoShape 26"/>
          <p:cNvSpPr>
            <a:spLocks noChangeArrowheads="1"/>
          </p:cNvSpPr>
          <p:nvPr/>
        </p:nvSpPr>
        <p:spPr bwMode="auto">
          <a:xfrm>
            <a:off x="2843213" y="5734050"/>
            <a:ext cx="3097212" cy="792163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ES" sz="6600" b="1">
                <a:solidFill>
                  <a:schemeClr val="bg1"/>
                </a:solidFill>
                <a:latin typeface="Times New Roman" pitchFamily="18" charset="0"/>
              </a:rPr>
              <a:t>perfume</a:t>
            </a:r>
          </a:p>
        </p:txBody>
      </p:sp>
      <p:pic>
        <p:nvPicPr>
          <p:cNvPr id="34843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78" l="3040" r="984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9722" y="1772816"/>
            <a:ext cx="3374446" cy="3928306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0" y="333375"/>
            <a:ext cx="9144000" cy="9350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883971" y="667544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</a:rPr>
              <a:t>9 </a:t>
            </a:r>
            <a:r>
              <a:rPr lang="es-ES" sz="2400" b="1" dirty="0">
                <a:solidFill>
                  <a:schemeClr val="bg1"/>
                </a:solidFill>
                <a:latin typeface="Times New Roman" pitchFamily="18" charset="0"/>
              </a:rPr>
              <a:t>/ 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endParaRPr lang="es-E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107950" y="333375"/>
            <a:ext cx="8462934" cy="9233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5400" dirty="0" err="1">
                <a:solidFill>
                  <a:schemeClr val="bg1"/>
                </a:solidFill>
                <a:latin typeface="Times New Roman" pitchFamily="18" charset="0"/>
              </a:rPr>
              <a:t>Valentine’s</a:t>
            </a:r>
            <a:r>
              <a:rPr lang="es-ES" sz="5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5400" dirty="0" smtClean="0">
                <a:solidFill>
                  <a:schemeClr val="bg1"/>
                </a:solidFill>
                <a:latin typeface="Times New Roman" pitchFamily="18" charset="0"/>
              </a:rPr>
              <a:t>Day </a:t>
            </a:r>
            <a:r>
              <a:rPr lang="es-ES" sz="5400" dirty="0" err="1" smtClean="0">
                <a:solidFill>
                  <a:schemeClr val="bg1"/>
                </a:solidFill>
                <a:latin typeface="Times New Roman" pitchFamily="18" charset="0"/>
              </a:rPr>
              <a:t>vocabulary</a:t>
            </a:r>
            <a:endParaRPr lang="es-ES" sz="54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714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rfu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48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ChangeArrowheads="1"/>
          </p:cNvSpPr>
          <p:nvPr/>
        </p:nvSpPr>
        <p:spPr bwMode="auto">
          <a:xfrm>
            <a:off x="0" y="333375"/>
            <a:ext cx="4716463" cy="9350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75" name="Freeform 12"/>
          <p:cNvSpPr>
            <a:spLocks/>
          </p:cNvSpPr>
          <p:nvPr/>
        </p:nvSpPr>
        <p:spPr bwMode="auto">
          <a:xfrm>
            <a:off x="1907704" y="1556792"/>
            <a:ext cx="5435600" cy="3816424"/>
          </a:xfrm>
          <a:custGeom>
            <a:avLst/>
            <a:gdLst>
              <a:gd name="T0" fmla="*/ 2147483647 w 1088"/>
              <a:gd name="T1" fmla="*/ 2147483647 h 979"/>
              <a:gd name="T2" fmla="*/ 2147483647 w 1088"/>
              <a:gd name="T3" fmla="*/ 2147483647 h 979"/>
              <a:gd name="T4" fmla="*/ 2147483647 w 1088"/>
              <a:gd name="T5" fmla="*/ 2147483647 h 979"/>
              <a:gd name="T6" fmla="*/ 2147483647 w 1088"/>
              <a:gd name="T7" fmla="*/ 2147483647 h 979"/>
              <a:gd name="T8" fmla="*/ 2147483647 w 1088"/>
              <a:gd name="T9" fmla="*/ 2147483647 h 979"/>
              <a:gd name="T10" fmla="*/ 2147483647 w 1088"/>
              <a:gd name="T11" fmla="*/ 2147483647 h 979"/>
              <a:gd name="T12" fmla="*/ 2147483647 w 1088"/>
              <a:gd name="T13" fmla="*/ 2147483647 h 979"/>
              <a:gd name="T14" fmla="*/ 2147483647 w 1088"/>
              <a:gd name="T15" fmla="*/ 0 h 979"/>
              <a:gd name="T16" fmla="*/ 2147483647 w 1088"/>
              <a:gd name="T17" fmla="*/ 2147483647 h 979"/>
              <a:gd name="T18" fmla="*/ 2147483647 w 1088"/>
              <a:gd name="T19" fmla="*/ 2147483647 h 979"/>
              <a:gd name="T20" fmla="*/ 2147483647 w 1088"/>
              <a:gd name="T21" fmla="*/ 2147483647 h 979"/>
              <a:gd name="T22" fmla="*/ 2147483647 w 1088"/>
              <a:gd name="T23" fmla="*/ 2147483647 h 979"/>
              <a:gd name="T24" fmla="*/ 2147483647 w 1088"/>
              <a:gd name="T25" fmla="*/ 2147483647 h 979"/>
              <a:gd name="T26" fmla="*/ 2147483647 w 1088"/>
              <a:gd name="T27" fmla="*/ 2147483647 h 979"/>
              <a:gd name="T28" fmla="*/ 2147483647 w 1088"/>
              <a:gd name="T29" fmla="*/ 2147483647 h 979"/>
              <a:gd name="T30" fmla="*/ 2147483647 w 1088"/>
              <a:gd name="T31" fmla="*/ 2147483647 h 979"/>
              <a:gd name="T32" fmla="*/ 2147483647 w 1088"/>
              <a:gd name="T33" fmla="*/ 2147483647 h 979"/>
              <a:gd name="T34" fmla="*/ 2147483647 w 1088"/>
              <a:gd name="T35" fmla="*/ 2147483647 h 979"/>
              <a:gd name="T36" fmla="*/ 2147483647 w 1088"/>
              <a:gd name="T37" fmla="*/ 2147483647 h 979"/>
              <a:gd name="T38" fmla="*/ 2147483647 w 1088"/>
              <a:gd name="T39" fmla="*/ 2147483647 h 979"/>
              <a:gd name="T40" fmla="*/ 2147483647 w 1088"/>
              <a:gd name="T41" fmla="*/ 2147483647 h 979"/>
              <a:gd name="T42" fmla="*/ 2147483647 w 1088"/>
              <a:gd name="T43" fmla="*/ 2147483647 h 979"/>
              <a:gd name="T44" fmla="*/ 2147483647 w 1088"/>
              <a:gd name="T45" fmla="*/ 2147483647 h 979"/>
              <a:gd name="T46" fmla="*/ 2147483647 w 1088"/>
              <a:gd name="T47" fmla="*/ 2147483647 h 979"/>
              <a:gd name="T48" fmla="*/ 2147483647 w 1088"/>
              <a:gd name="T49" fmla="*/ 2147483647 h 979"/>
              <a:gd name="T50" fmla="*/ 2147483647 w 1088"/>
              <a:gd name="T51" fmla="*/ 2147483647 h 979"/>
              <a:gd name="T52" fmla="*/ 2147483647 w 1088"/>
              <a:gd name="T53" fmla="*/ 2147483647 h 979"/>
              <a:gd name="T54" fmla="*/ 2147483647 w 1088"/>
              <a:gd name="T55" fmla="*/ 2147483647 h 979"/>
              <a:gd name="T56" fmla="*/ 2147483647 w 1088"/>
              <a:gd name="T57" fmla="*/ 2147483647 h 979"/>
              <a:gd name="T58" fmla="*/ 2147483647 w 1088"/>
              <a:gd name="T59" fmla="*/ 2147483647 h 979"/>
              <a:gd name="T60" fmla="*/ 2147483647 w 1088"/>
              <a:gd name="T61" fmla="*/ 2147483647 h 979"/>
              <a:gd name="T62" fmla="*/ 2147483647 w 1088"/>
              <a:gd name="T63" fmla="*/ 2147483647 h 979"/>
              <a:gd name="T64" fmla="*/ 2147483647 w 1088"/>
              <a:gd name="T65" fmla="*/ 2147483647 h 979"/>
              <a:gd name="T66" fmla="*/ 2147483647 w 1088"/>
              <a:gd name="T67" fmla="*/ 2147483647 h 979"/>
              <a:gd name="T68" fmla="*/ 2147483647 w 1088"/>
              <a:gd name="T69" fmla="*/ 2147483647 h 979"/>
              <a:gd name="T70" fmla="*/ 2147483647 w 1088"/>
              <a:gd name="T71" fmla="*/ 2147483647 h 979"/>
              <a:gd name="T72" fmla="*/ 2147483647 w 1088"/>
              <a:gd name="T73" fmla="*/ 2147483647 h 979"/>
              <a:gd name="T74" fmla="*/ 2147483647 w 1088"/>
              <a:gd name="T75" fmla="*/ 2147483647 h 979"/>
              <a:gd name="T76" fmla="*/ 2147483647 w 1088"/>
              <a:gd name="T77" fmla="*/ 2147483647 h 979"/>
              <a:gd name="T78" fmla="*/ 2147483647 w 1088"/>
              <a:gd name="T79" fmla="*/ 2147483647 h 979"/>
              <a:gd name="T80" fmla="*/ 2147483647 w 1088"/>
              <a:gd name="T81" fmla="*/ 2147483647 h 979"/>
              <a:gd name="T82" fmla="*/ 2147483647 w 1088"/>
              <a:gd name="T83" fmla="*/ 2147483647 h 979"/>
              <a:gd name="T84" fmla="*/ 2147483647 w 1088"/>
              <a:gd name="T85" fmla="*/ 2147483647 h 979"/>
              <a:gd name="T86" fmla="*/ 2147483647 w 1088"/>
              <a:gd name="T87" fmla="*/ 2147483647 h 979"/>
              <a:gd name="T88" fmla="*/ 2147483647 w 1088"/>
              <a:gd name="T89" fmla="*/ 2147483647 h 979"/>
              <a:gd name="T90" fmla="*/ 0 w 1088"/>
              <a:gd name="T91" fmla="*/ 2147483647 h 979"/>
              <a:gd name="T92" fmla="*/ 2147483647 w 1088"/>
              <a:gd name="T93" fmla="*/ 2147483647 h 979"/>
              <a:gd name="T94" fmla="*/ 2147483647 w 1088"/>
              <a:gd name="T95" fmla="*/ 2147483647 h 979"/>
              <a:gd name="T96" fmla="*/ 2147483647 w 1088"/>
              <a:gd name="T97" fmla="*/ 2147483647 h 979"/>
              <a:gd name="T98" fmla="*/ 2147483647 w 1088"/>
              <a:gd name="T99" fmla="*/ 2147483647 h 979"/>
              <a:gd name="T100" fmla="*/ 2147483647 w 1088"/>
              <a:gd name="T101" fmla="*/ 2147483647 h 979"/>
              <a:gd name="T102" fmla="*/ 2147483647 w 1088"/>
              <a:gd name="T103" fmla="*/ 2147483647 h 979"/>
              <a:gd name="T104" fmla="*/ 2147483647 w 1088"/>
              <a:gd name="T105" fmla="*/ 2147483647 h 979"/>
              <a:gd name="T106" fmla="*/ 2147483647 w 1088"/>
              <a:gd name="T107" fmla="*/ 0 h 979"/>
              <a:gd name="T108" fmla="*/ 2147483647 w 1088"/>
              <a:gd name="T109" fmla="*/ 2147483647 h 979"/>
              <a:gd name="T110" fmla="*/ 2147483647 w 1088"/>
              <a:gd name="T111" fmla="*/ 2147483647 h 979"/>
              <a:gd name="T112" fmla="*/ 2147483647 w 1088"/>
              <a:gd name="T113" fmla="*/ 2147483647 h 979"/>
              <a:gd name="T114" fmla="*/ 2147483647 w 1088"/>
              <a:gd name="T115" fmla="*/ 2147483647 h 979"/>
              <a:gd name="T116" fmla="*/ 2147483647 w 1088"/>
              <a:gd name="T117" fmla="*/ 2147483647 h 979"/>
              <a:gd name="T118" fmla="*/ 2147483647 w 1088"/>
              <a:gd name="T119" fmla="*/ 2147483647 h 979"/>
              <a:gd name="T120" fmla="*/ 2147483647 w 1088"/>
              <a:gd name="T121" fmla="*/ 2147483647 h 9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8"/>
              <a:gd name="T184" fmla="*/ 0 h 979"/>
              <a:gd name="T185" fmla="*/ 1088 w 1088"/>
              <a:gd name="T186" fmla="*/ 979 h 9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8" h="979">
                <a:moveTo>
                  <a:pt x="544" y="170"/>
                </a:moveTo>
                <a:lnTo>
                  <a:pt x="547" y="149"/>
                </a:lnTo>
                <a:lnTo>
                  <a:pt x="554" y="128"/>
                </a:lnTo>
                <a:lnTo>
                  <a:pt x="562" y="109"/>
                </a:lnTo>
                <a:lnTo>
                  <a:pt x="574" y="91"/>
                </a:lnTo>
                <a:lnTo>
                  <a:pt x="588" y="76"/>
                </a:lnTo>
                <a:lnTo>
                  <a:pt x="604" y="60"/>
                </a:lnTo>
                <a:lnTo>
                  <a:pt x="622" y="47"/>
                </a:lnTo>
                <a:lnTo>
                  <a:pt x="641" y="36"/>
                </a:lnTo>
                <a:lnTo>
                  <a:pt x="663" y="26"/>
                </a:lnTo>
                <a:lnTo>
                  <a:pt x="684" y="17"/>
                </a:lnTo>
                <a:lnTo>
                  <a:pt x="707" y="11"/>
                </a:lnTo>
                <a:lnTo>
                  <a:pt x="732" y="5"/>
                </a:lnTo>
                <a:lnTo>
                  <a:pt x="757" y="2"/>
                </a:lnTo>
                <a:lnTo>
                  <a:pt x="782" y="0"/>
                </a:lnTo>
                <a:lnTo>
                  <a:pt x="806" y="0"/>
                </a:lnTo>
                <a:lnTo>
                  <a:pt x="832" y="2"/>
                </a:lnTo>
                <a:lnTo>
                  <a:pt x="857" y="5"/>
                </a:lnTo>
                <a:lnTo>
                  <a:pt x="882" y="11"/>
                </a:lnTo>
                <a:lnTo>
                  <a:pt x="907" y="17"/>
                </a:lnTo>
                <a:lnTo>
                  <a:pt x="931" y="26"/>
                </a:lnTo>
                <a:lnTo>
                  <a:pt x="953" y="37"/>
                </a:lnTo>
                <a:lnTo>
                  <a:pt x="975" y="50"/>
                </a:lnTo>
                <a:lnTo>
                  <a:pt x="995" y="65"/>
                </a:lnTo>
                <a:lnTo>
                  <a:pt x="1015" y="82"/>
                </a:lnTo>
                <a:lnTo>
                  <a:pt x="1032" y="101"/>
                </a:lnTo>
                <a:lnTo>
                  <a:pt x="1047" y="122"/>
                </a:lnTo>
                <a:lnTo>
                  <a:pt x="1060" y="145"/>
                </a:lnTo>
                <a:lnTo>
                  <a:pt x="1071" y="171"/>
                </a:lnTo>
                <a:lnTo>
                  <a:pt x="1080" y="198"/>
                </a:lnTo>
                <a:lnTo>
                  <a:pt x="1085" y="228"/>
                </a:lnTo>
                <a:lnTo>
                  <a:pt x="1088" y="259"/>
                </a:lnTo>
                <a:lnTo>
                  <a:pt x="1088" y="293"/>
                </a:lnTo>
                <a:lnTo>
                  <a:pt x="1086" y="318"/>
                </a:lnTo>
                <a:lnTo>
                  <a:pt x="1083" y="343"/>
                </a:lnTo>
                <a:lnTo>
                  <a:pt x="1074" y="389"/>
                </a:lnTo>
                <a:lnTo>
                  <a:pt x="1060" y="431"/>
                </a:lnTo>
                <a:lnTo>
                  <a:pt x="1044" y="468"/>
                </a:lnTo>
                <a:lnTo>
                  <a:pt x="1025" y="504"/>
                </a:lnTo>
                <a:lnTo>
                  <a:pt x="1003" y="536"/>
                </a:lnTo>
                <a:lnTo>
                  <a:pt x="979" y="564"/>
                </a:lnTo>
                <a:lnTo>
                  <a:pt x="954" y="592"/>
                </a:lnTo>
                <a:lnTo>
                  <a:pt x="927" y="616"/>
                </a:lnTo>
                <a:lnTo>
                  <a:pt x="900" y="639"/>
                </a:lnTo>
                <a:lnTo>
                  <a:pt x="873" y="660"/>
                </a:lnTo>
                <a:lnTo>
                  <a:pt x="846" y="680"/>
                </a:lnTo>
                <a:lnTo>
                  <a:pt x="793" y="717"/>
                </a:lnTo>
                <a:lnTo>
                  <a:pt x="770" y="735"/>
                </a:lnTo>
                <a:lnTo>
                  <a:pt x="747" y="753"/>
                </a:lnTo>
                <a:lnTo>
                  <a:pt x="708" y="786"/>
                </a:lnTo>
                <a:lnTo>
                  <a:pt x="671" y="819"/>
                </a:lnTo>
                <a:lnTo>
                  <a:pt x="637" y="852"/>
                </a:lnTo>
                <a:lnTo>
                  <a:pt x="621" y="867"/>
                </a:lnTo>
                <a:lnTo>
                  <a:pt x="606" y="883"/>
                </a:lnTo>
                <a:lnTo>
                  <a:pt x="593" y="897"/>
                </a:lnTo>
                <a:lnTo>
                  <a:pt x="580" y="911"/>
                </a:lnTo>
                <a:lnTo>
                  <a:pt x="569" y="925"/>
                </a:lnTo>
                <a:lnTo>
                  <a:pt x="560" y="937"/>
                </a:lnTo>
                <a:lnTo>
                  <a:pt x="553" y="949"/>
                </a:lnTo>
                <a:lnTo>
                  <a:pt x="547" y="960"/>
                </a:lnTo>
                <a:lnTo>
                  <a:pt x="544" y="970"/>
                </a:lnTo>
                <a:lnTo>
                  <a:pt x="544" y="979"/>
                </a:lnTo>
                <a:lnTo>
                  <a:pt x="543" y="970"/>
                </a:lnTo>
                <a:lnTo>
                  <a:pt x="540" y="960"/>
                </a:lnTo>
                <a:lnTo>
                  <a:pt x="534" y="949"/>
                </a:lnTo>
                <a:lnTo>
                  <a:pt x="527" y="937"/>
                </a:lnTo>
                <a:lnTo>
                  <a:pt x="518" y="925"/>
                </a:lnTo>
                <a:lnTo>
                  <a:pt x="507" y="911"/>
                </a:lnTo>
                <a:lnTo>
                  <a:pt x="495" y="897"/>
                </a:lnTo>
                <a:lnTo>
                  <a:pt x="481" y="883"/>
                </a:lnTo>
                <a:lnTo>
                  <a:pt x="467" y="867"/>
                </a:lnTo>
                <a:lnTo>
                  <a:pt x="451" y="852"/>
                </a:lnTo>
                <a:lnTo>
                  <a:pt x="417" y="819"/>
                </a:lnTo>
                <a:lnTo>
                  <a:pt x="379" y="786"/>
                </a:lnTo>
                <a:lnTo>
                  <a:pt x="340" y="753"/>
                </a:lnTo>
                <a:lnTo>
                  <a:pt x="318" y="735"/>
                </a:lnTo>
                <a:lnTo>
                  <a:pt x="293" y="717"/>
                </a:lnTo>
                <a:lnTo>
                  <a:pt x="242" y="680"/>
                </a:lnTo>
                <a:lnTo>
                  <a:pt x="215" y="660"/>
                </a:lnTo>
                <a:lnTo>
                  <a:pt x="187" y="639"/>
                </a:lnTo>
                <a:lnTo>
                  <a:pt x="160" y="616"/>
                </a:lnTo>
                <a:lnTo>
                  <a:pt x="134" y="592"/>
                </a:lnTo>
                <a:lnTo>
                  <a:pt x="108" y="564"/>
                </a:lnTo>
                <a:lnTo>
                  <a:pt x="84" y="536"/>
                </a:lnTo>
                <a:lnTo>
                  <a:pt x="62" y="504"/>
                </a:lnTo>
                <a:lnTo>
                  <a:pt x="43" y="468"/>
                </a:lnTo>
                <a:lnTo>
                  <a:pt x="27" y="431"/>
                </a:lnTo>
                <a:lnTo>
                  <a:pt x="14" y="389"/>
                </a:lnTo>
                <a:lnTo>
                  <a:pt x="4" y="343"/>
                </a:lnTo>
                <a:lnTo>
                  <a:pt x="2" y="318"/>
                </a:lnTo>
                <a:lnTo>
                  <a:pt x="0" y="293"/>
                </a:lnTo>
                <a:lnTo>
                  <a:pt x="0" y="259"/>
                </a:lnTo>
                <a:lnTo>
                  <a:pt x="2" y="228"/>
                </a:lnTo>
                <a:lnTo>
                  <a:pt x="8" y="198"/>
                </a:lnTo>
                <a:lnTo>
                  <a:pt x="16" y="171"/>
                </a:lnTo>
                <a:lnTo>
                  <a:pt x="27" y="145"/>
                </a:lnTo>
                <a:lnTo>
                  <a:pt x="41" y="122"/>
                </a:lnTo>
                <a:lnTo>
                  <a:pt x="56" y="101"/>
                </a:lnTo>
                <a:lnTo>
                  <a:pt x="73" y="82"/>
                </a:lnTo>
                <a:lnTo>
                  <a:pt x="91" y="65"/>
                </a:lnTo>
                <a:lnTo>
                  <a:pt x="112" y="50"/>
                </a:lnTo>
                <a:lnTo>
                  <a:pt x="134" y="37"/>
                </a:lnTo>
                <a:lnTo>
                  <a:pt x="156" y="26"/>
                </a:lnTo>
                <a:lnTo>
                  <a:pt x="180" y="17"/>
                </a:lnTo>
                <a:lnTo>
                  <a:pt x="205" y="11"/>
                </a:lnTo>
                <a:lnTo>
                  <a:pt x="230" y="5"/>
                </a:lnTo>
                <a:lnTo>
                  <a:pt x="256" y="2"/>
                </a:lnTo>
                <a:lnTo>
                  <a:pt x="280" y="0"/>
                </a:lnTo>
                <a:lnTo>
                  <a:pt x="306" y="0"/>
                </a:lnTo>
                <a:lnTo>
                  <a:pt x="331" y="2"/>
                </a:lnTo>
                <a:lnTo>
                  <a:pt x="356" y="5"/>
                </a:lnTo>
                <a:lnTo>
                  <a:pt x="380" y="11"/>
                </a:lnTo>
                <a:lnTo>
                  <a:pt x="403" y="17"/>
                </a:lnTo>
                <a:lnTo>
                  <a:pt x="425" y="26"/>
                </a:lnTo>
                <a:lnTo>
                  <a:pt x="446" y="36"/>
                </a:lnTo>
                <a:lnTo>
                  <a:pt x="465" y="47"/>
                </a:lnTo>
                <a:lnTo>
                  <a:pt x="484" y="60"/>
                </a:lnTo>
                <a:lnTo>
                  <a:pt x="499" y="76"/>
                </a:lnTo>
                <a:lnTo>
                  <a:pt x="513" y="91"/>
                </a:lnTo>
                <a:lnTo>
                  <a:pt x="525" y="109"/>
                </a:lnTo>
                <a:lnTo>
                  <a:pt x="533" y="128"/>
                </a:lnTo>
                <a:lnTo>
                  <a:pt x="540" y="149"/>
                </a:lnTo>
                <a:lnTo>
                  <a:pt x="544" y="17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4330700" cy="896938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92160" tIns="46080" rIns="92160" bIns="46080" anchor="b"/>
          <a:lstStyle/>
          <a:p>
            <a:pPr algn="l"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 dirty="0" err="1" smtClean="0">
                <a:solidFill>
                  <a:schemeClr val="bg1"/>
                </a:solidFill>
                <a:latin typeface="Times New Roman" pitchFamily="18" charset="0"/>
              </a:rPr>
              <a:t>Valentine’s</a:t>
            </a:r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</a:rPr>
              <a:t> Day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429260" y="2204864"/>
            <a:ext cx="4392488" cy="11521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49263" eaLnBrk="1" hangingPunct="1"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GAME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54424" y="3140968"/>
            <a:ext cx="4033144" cy="896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 dirty="0" err="1" smtClean="0">
                <a:solidFill>
                  <a:schemeClr val="bg1"/>
                </a:solidFill>
                <a:latin typeface="Times New Roman" pitchFamily="18" charset="0"/>
              </a:rPr>
              <a:t>Cupid’s</a:t>
            </a:r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Times New Roman" pitchFamily="18" charset="0"/>
              </a:rPr>
              <a:t>choice</a:t>
            </a:r>
            <a:endParaRPr lang="es-ES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" name="Picture 4" descr="http://auroramarquez.files.wordpress.com/2010/06/cupid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8" b="95526" l="625" r="93333">
                        <a14:foregroundMark x1="73333" y1="49737" x2="79792" y2="51579"/>
                        <a14:foregroundMark x1="54792" y1="58947" x2="60208" y2="66316"/>
                        <a14:foregroundMark x1="53958" y1="58158" x2="53542" y2="71053"/>
                        <a14:backgroundMark x1="74375" y1="48684" x2="78542" y2="50000"/>
                        <a14:backgroundMark x1="81667" y1="45789" x2="81458" y2="47368"/>
                        <a14:backgroundMark x1="81667" y1="49474" x2="81667" y2="49474"/>
                        <a14:backgroundMark x1="76042" y1="44211" x2="76042" y2="44211"/>
                        <a14:backgroundMark x1="73333" y1="44737" x2="73333" y2="44737"/>
                        <a14:backgroundMark x1="73542" y1="42895" x2="73542" y2="42895"/>
                        <a14:backgroundMark x1="81875" y1="43421" x2="81875" y2="43421"/>
                        <a14:backgroundMark x1="54375" y1="61053" x2="54375" y2="64474"/>
                        <a14:backgroundMark x1="31458" y1="62105" x2="31458" y2="62105"/>
                        <a14:backgroundMark x1="40417" y1="36053" x2="40417" y2="36053"/>
                        <a14:backgroundMark x1="35208" y1="30526" x2="35208" y2="30526"/>
                        <a14:backgroundMark x1="37708" y1="33421" x2="37708" y2="33421"/>
                        <a14:backgroundMark x1="30833" y1="26053" x2="30833" y2="26053"/>
                        <a14:backgroundMark x1="33542" y1="28158" x2="33542" y2="2815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6" t="3438" r="11174" b="4049"/>
          <a:stretch/>
        </p:blipFill>
        <p:spPr bwMode="auto">
          <a:xfrm rot="16466210" flipV="1">
            <a:off x="5971487" y="3881630"/>
            <a:ext cx="2946632" cy="25008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430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auroramarquez.files.wordpress.com/2010/06/cupid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58" b="95526" l="625" r="93333">
                        <a14:foregroundMark x1="73333" y1="49737" x2="79792" y2="51579"/>
                        <a14:foregroundMark x1="54792" y1="58947" x2="60208" y2="66316"/>
                        <a14:foregroundMark x1="53958" y1="58158" x2="53542" y2="71053"/>
                        <a14:backgroundMark x1="74375" y1="48684" x2="78542" y2="50000"/>
                        <a14:backgroundMark x1="81667" y1="45789" x2="81458" y2="47368"/>
                        <a14:backgroundMark x1="81667" y1="49474" x2="81667" y2="49474"/>
                        <a14:backgroundMark x1="76042" y1="44211" x2="76042" y2="44211"/>
                        <a14:backgroundMark x1="73333" y1="44737" x2="73333" y2="44737"/>
                        <a14:backgroundMark x1="73542" y1="42895" x2="73542" y2="42895"/>
                        <a14:backgroundMark x1="81875" y1="43421" x2="81875" y2="43421"/>
                        <a14:backgroundMark x1="54375" y1="61053" x2="54375" y2="64474"/>
                        <a14:backgroundMark x1="31458" y1="62105" x2="31458" y2="62105"/>
                        <a14:backgroundMark x1="40417" y1="36053" x2="40417" y2="36053"/>
                        <a14:backgroundMark x1="35208" y1="30526" x2="35208" y2="30526"/>
                        <a14:backgroundMark x1="37708" y1="33421" x2="37708" y2="33421"/>
                        <a14:backgroundMark x1="30833" y1="26053" x2="30833" y2="26053"/>
                        <a14:backgroundMark x1="33542" y1="28158" x2="33542" y2="2815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6" t="3438" r="11174" b="4049"/>
          <a:stretch/>
        </p:blipFill>
        <p:spPr bwMode="auto">
          <a:xfrm rot="16926823" flipV="1">
            <a:off x="6388560" y="4209989"/>
            <a:ext cx="2708920" cy="22990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ontaoutra.com.br/images/temp/00000000000000000000000aaaaaaaaaaaaaba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7810" y1="27667" x2="68613" y2="300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1944216" cy="2128704"/>
          </a:xfrm>
          <a:prstGeom prst="rect">
            <a:avLst/>
          </a:prstGeom>
          <a:noFill/>
          <a:effectLst>
            <a:glow rad="101600">
              <a:schemeClr val="bg1">
                <a:alpha val="9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orazón"/>
          <p:cNvSpPr/>
          <p:nvPr/>
        </p:nvSpPr>
        <p:spPr>
          <a:xfrm>
            <a:off x="755576" y="2262708"/>
            <a:ext cx="1368152" cy="936104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97000"/>
              </a:schemeClr>
            </a:glow>
          </a:effectLst>
          <a:scene3d>
            <a:camera prst="orthographicFront"/>
            <a:lightRig rig="threePt" dir="t"/>
          </a:scene3d>
          <a:sp3d prstMaterial="plastic">
            <a:bevelT w="508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BOB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123728" y="5724545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</a:rPr>
              <a:t>He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is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eating</a:t>
            </a:r>
            <a:r>
              <a:rPr lang="es-ES_tradnl" sz="3200" b="1" dirty="0" smtClean="0">
                <a:solidFill>
                  <a:schemeClr val="bg1"/>
                </a:solidFill>
              </a:rPr>
              <a:t> pop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corn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://us.123rf.com/400wm/400/400/davisales/davisales1109/davisales110900077/10597360-this-boy-is-with-beverage-and-popcorn-he-is-already-to-go-to-theater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4779" y1="92750" x2="36397" y2="95750"/>
                        <a14:foregroundMark x1="69118" y1="90750" x2="94485" y2="97250"/>
                        <a14:foregroundMark x1="48897" y1="27500" x2="62868" y2="3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45"/>
          <a:stretch/>
        </p:blipFill>
        <p:spPr bwMode="auto">
          <a:xfrm>
            <a:off x="2555776" y="744783"/>
            <a:ext cx="1872208" cy="198597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orazón"/>
          <p:cNvSpPr/>
          <p:nvPr/>
        </p:nvSpPr>
        <p:spPr>
          <a:xfrm>
            <a:off x="3059832" y="2276229"/>
            <a:ext cx="1368152" cy="936104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97000"/>
              </a:schemeClr>
            </a:glow>
          </a:effectLst>
          <a:scene3d>
            <a:camera prst="orthographicFront"/>
            <a:lightRig rig="threePt" dir="t"/>
          </a:scene3d>
          <a:sp3d prstMaterial="plastic">
            <a:bevelT w="508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TOM</a:t>
            </a:r>
            <a:endParaRPr lang="es-ES" b="1" dirty="0"/>
          </a:p>
        </p:txBody>
      </p:sp>
      <p:pic>
        <p:nvPicPr>
          <p:cNvPr id="1034" name="Picture 10" descr="http://www.5alo.com/file.php/1/Clip_Art_Library/Art_Explosion_jpg/Food_and_Drink/Sandwiches_and_Snacks/Files/Eating%20Burger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38004"/>
            <a:ext cx="1555855" cy="196788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orazón"/>
          <p:cNvSpPr/>
          <p:nvPr/>
        </p:nvSpPr>
        <p:spPr>
          <a:xfrm>
            <a:off x="5076056" y="2276229"/>
            <a:ext cx="1368152" cy="936104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97000"/>
              </a:schemeClr>
            </a:glow>
          </a:effectLst>
          <a:scene3d>
            <a:camera prst="orthographicFront"/>
            <a:lightRig rig="threePt" dir="t"/>
          </a:scene3d>
          <a:sp3d prstMaterial="plastic">
            <a:bevelT w="508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PAUL</a:t>
            </a:r>
            <a:endParaRPr lang="es-ES" b="1" dirty="0"/>
          </a:p>
        </p:txBody>
      </p:sp>
      <p:pic>
        <p:nvPicPr>
          <p:cNvPr id="1036" name="Picture 12" descr="http://exchangedownloads.smarttech.com/public/content/c0/c03fd101-5a6b-4af2-8436-802ead3927b5/previews/medium/0001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r="19574" b="32013"/>
          <a:stretch/>
        </p:blipFill>
        <p:spPr bwMode="auto">
          <a:xfrm>
            <a:off x="7164288" y="625768"/>
            <a:ext cx="1577205" cy="181021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orazón"/>
          <p:cNvSpPr/>
          <p:nvPr/>
        </p:nvSpPr>
        <p:spPr>
          <a:xfrm>
            <a:off x="7236296" y="2276872"/>
            <a:ext cx="1368152" cy="936104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97000"/>
              </a:schemeClr>
            </a:glow>
          </a:effectLst>
          <a:scene3d>
            <a:camera prst="orthographicFront"/>
            <a:lightRig rig="threePt" dir="t"/>
          </a:scene3d>
          <a:sp3d prstMaterial="plastic">
            <a:bevelT w="508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PHIL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1166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</a:rPr>
              <a:t>Click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correct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heart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1" name="Picture 2" descr="http://santifx.files.wordpress.com/2011/10/flecha-arbol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88582"/>
            <a:ext cx="1008112" cy="92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gifmania.com.es/amor/Corazones_Latiendo/a_herz03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21" y="395116"/>
            <a:ext cx="923925" cy="48577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4385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auroramarquez.files.wordpress.com/2010/06/cupid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58" b="95526" l="625" r="93333">
                        <a14:foregroundMark x1="73333" y1="49737" x2="79792" y2="51579"/>
                        <a14:foregroundMark x1="54792" y1="58947" x2="60208" y2="66316"/>
                        <a14:foregroundMark x1="53958" y1="58158" x2="53542" y2="71053"/>
                        <a14:backgroundMark x1="74375" y1="48684" x2="78542" y2="50000"/>
                        <a14:backgroundMark x1="81667" y1="45789" x2="81458" y2="47368"/>
                        <a14:backgroundMark x1="81667" y1="49474" x2="81667" y2="49474"/>
                        <a14:backgroundMark x1="76042" y1="44211" x2="76042" y2="44211"/>
                        <a14:backgroundMark x1="73333" y1="44737" x2="73333" y2="44737"/>
                        <a14:backgroundMark x1="73542" y1="42895" x2="73542" y2="42895"/>
                        <a14:backgroundMark x1="81875" y1="43421" x2="81875" y2="43421"/>
                        <a14:backgroundMark x1="54375" y1="61053" x2="54375" y2="64474"/>
                        <a14:backgroundMark x1="31458" y1="62105" x2="31458" y2="62105"/>
                        <a14:backgroundMark x1="40417" y1="36053" x2="40417" y2="36053"/>
                        <a14:backgroundMark x1="35208" y1="30526" x2="35208" y2="30526"/>
                        <a14:backgroundMark x1="37708" y1="33421" x2="37708" y2="33421"/>
                        <a14:backgroundMark x1="30833" y1="26053" x2="30833" y2="26053"/>
                        <a14:backgroundMark x1="33542" y1="28158" x2="33542" y2="2815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6" t="3438" r="11174" b="4049"/>
          <a:stretch/>
        </p:blipFill>
        <p:spPr bwMode="auto">
          <a:xfrm rot="16926823" flipV="1">
            <a:off x="6388560" y="4209989"/>
            <a:ext cx="2708920" cy="22990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101" y="548680"/>
            <a:ext cx="1741069" cy="2128704"/>
          </a:xfrm>
          <a:prstGeom prst="rect">
            <a:avLst/>
          </a:prstGeom>
          <a:noFill/>
          <a:effectLst>
            <a:glow rad="101600">
              <a:schemeClr val="bg1">
                <a:alpha val="9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orazón"/>
          <p:cNvSpPr/>
          <p:nvPr/>
        </p:nvSpPr>
        <p:spPr>
          <a:xfrm>
            <a:off x="755576" y="2262708"/>
            <a:ext cx="1368152" cy="936104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97000"/>
              </a:schemeClr>
            </a:glow>
          </a:effectLst>
          <a:scene3d>
            <a:camera prst="orthographicFront"/>
            <a:lightRig rig="threePt" dir="t"/>
          </a:scene3d>
          <a:sp3d prstMaterial="plastic">
            <a:bevelT w="508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ANDY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123728" y="5724545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</a:rPr>
              <a:t>He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is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playing</a:t>
            </a:r>
            <a:r>
              <a:rPr lang="es-ES_tradnl" sz="3200" b="1" dirty="0" smtClean="0">
                <a:solidFill>
                  <a:schemeClr val="bg1"/>
                </a:solidFill>
              </a:rPr>
              <a:t> baseball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099881" y="594403"/>
            <a:ext cx="1848439" cy="198597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orazón"/>
          <p:cNvSpPr/>
          <p:nvPr/>
        </p:nvSpPr>
        <p:spPr>
          <a:xfrm>
            <a:off x="5171889" y="2276229"/>
            <a:ext cx="1368152" cy="936104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97000"/>
              </a:schemeClr>
            </a:glow>
          </a:effectLst>
          <a:scene3d>
            <a:camera prst="orthographicFront"/>
            <a:lightRig rig="threePt" dir="t"/>
          </a:scene3d>
          <a:sp3d prstMaterial="plastic">
            <a:bevelT w="508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DAVE</a:t>
            </a:r>
            <a:endParaRPr lang="es-ES" b="1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9996" y="476672"/>
            <a:ext cx="2268028" cy="211083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orazón"/>
          <p:cNvSpPr/>
          <p:nvPr/>
        </p:nvSpPr>
        <p:spPr>
          <a:xfrm>
            <a:off x="2952044" y="2257072"/>
            <a:ext cx="1368152" cy="936104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97000"/>
              </a:schemeClr>
            </a:glow>
          </a:effectLst>
          <a:scene3d>
            <a:camera prst="orthographicFront"/>
            <a:lightRig rig="threePt" dir="t"/>
          </a:scene3d>
          <a:sp3d prstMaterial="plastic">
            <a:bevelT w="508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JOHN</a:t>
            </a:r>
            <a:endParaRPr lang="es-ES" b="1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4496" y="747911"/>
            <a:ext cx="1577205" cy="17315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orazón"/>
          <p:cNvSpPr/>
          <p:nvPr/>
        </p:nvSpPr>
        <p:spPr>
          <a:xfrm>
            <a:off x="7236296" y="2276872"/>
            <a:ext cx="1368152" cy="936104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97000"/>
              </a:schemeClr>
            </a:glow>
          </a:effectLst>
          <a:scene3d>
            <a:camera prst="orthographicFront"/>
            <a:lightRig rig="threePt" dir="t"/>
          </a:scene3d>
          <a:sp3d prstMaterial="plastic">
            <a:bevelT w="508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JIM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1166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</a:rPr>
              <a:t>Click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correct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heart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1" name="Picture 2" descr="http://santifx.files.wordpress.com/2011/10/flecha-arbo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88" y="2288582"/>
            <a:ext cx="1008112" cy="92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gifmania.com.es/amor/Corazones_Latiendo/a_herz03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923925" cy="48577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731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auroramarquez.files.wordpress.com/2010/06/cupid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58" b="95526" l="625" r="93333">
                        <a14:foregroundMark x1="73333" y1="49737" x2="79792" y2="51579"/>
                        <a14:foregroundMark x1="54792" y1="58947" x2="60208" y2="66316"/>
                        <a14:foregroundMark x1="53958" y1="58158" x2="53542" y2="71053"/>
                        <a14:backgroundMark x1="74375" y1="48684" x2="78542" y2="50000"/>
                        <a14:backgroundMark x1="81667" y1="45789" x2="81458" y2="47368"/>
                        <a14:backgroundMark x1="81667" y1="49474" x2="81667" y2="49474"/>
                        <a14:backgroundMark x1="76042" y1="44211" x2="76042" y2="44211"/>
                        <a14:backgroundMark x1="73333" y1="44737" x2="73333" y2="44737"/>
                        <a14:backgroundMark x1="73542" y1="42895" x2="73542" y2="42895"/>
                        <a14:backgroundMark x1="81875" y1="43421" x2="81875" y2="43421"/>
                        <a14:backgroundMark x1="54375" y1="61053" x2="54375" y2="64474"/>
                        <a14:backgroundMark x1="31458" y1="62105" x2="31458" y2="62105"/>
                        <a14:backgroundMark x1="40417" y1="36053" x2="40417" y2="36053"/>
                        <a14:backgroundMark x1="35208" y1="30526" x2="35208" y2="30526"/>
                        <a14:backgroundMark x1="37708" y1="33421" x2="37708" y2="33421"/>
                        <a14:backgroundMark x1="30833" y1="26053" x2="30833" y2="26053"/>
                        <a14:backgroundMark x1="33542" y1="28158" x2="33542" y2="2815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6" t="3438" r="11174" b="4049"/>
          <a:stretch/>
        </p:blipFill>
        <p:spPr bwMode="auto">
          <a:xfrm rot="16926823" flipV="1">
            <a:off x="6388560" y="4209989"/>
            <a:ext cx="2708920" cy="22990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07704" y="5724545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chemeClr val="bg1"/>
                </a:solidFill>
              </a:rPr>
              <a:t>She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is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dancing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1476" y="758219"/>
            <a:ext cx="1496392" cy="198597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orazón"/>
          <p:cNvSpPr/>
          <p:nvPr/>
        </p:nvSpPr>
        <p:spPr>
          <a:xfrm>
            <a:off x="767461" y="2440045"/>
            <a:ext cx="1368152" cy="936104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97000"/>
              </a:schemeClr>
            </a:glow>
          </a:effectLst>
          <a:scene3d>
            <a:camera prst="orthographicFront"/>
            <a:lightRig rig="threePt" dir="t"/>
          </a:scene3d>
          <a:sp3d prstMaterial="plastic">
            <a:bevelT w="508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LIZ</a:t>
            </a:r>
            <a:endParaRPr lang="es-ES" b="1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7519" y="911727"/>
            <a:ext cx="1576929" cy="17315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orazón"/>
          <p:cNvSpPr/>
          <p:nvPr/>
        </p:nvSpPr>
        <p:spPr>
          <a:xfrm>
            <a:off x="7236296" y="2440688"/>
            <a:ext cx="1368152" cy="936104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97000"/>
              </a:schemeClr>
            </a:glow>
          </a:effectLst>
          <a:scene3d>
            <a:camera prst="orthographicFront"/>
            <a:lightRig rig="threePt" dir="t"/>
          </a:scene3d>
          <a:sp3d prstMaterial="plastic">
            <a:bevelT w="508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LUCY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1166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</a:rPr>
              <a:t>Click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correct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heart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1" name="Picture 2" descr="http://santifx.files.wordpress.com/2011/10/flecha-arbo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52398"/>
            <a:ext cx="1008112" cy="92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gifmania.com.es/amor/Corazones_Latiendo/a_herz0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00" y="600239"/>
            <a:ext cx="923925" cy="48577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coloringcrew.estaticos.net/coloring-book/painted/201111/d10a4615b2b96032650854058b13f4fe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6238">
                        <a14:foregroundMark x1="72079" y1="36809" x2="68119" y2="55745"/>
                        <a14:foregroundMark x1="84950" y1="32979" x2="72277" y2="35745"/>
                        <a14:foregroundMark x1="75842" y1="37872" x2="75842" y2="53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06" r="9357" b="4232"/>
          <a:stretch/>
        </p:blipFill>
        <p:spPr bwMode="auto">
          <a:xfrm>
            <a:off x="5118457" y="790128"/>
            <a:ext cx="1341413" cy="169501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orazón"/>
          <p:cNvSpPr/>
          <p:nvPr/>
        </p:nvSpPr>
        <p:spPr>
          <a:xfrm>
            <a:off x="5076056" y="2420888"/>
            <a:ext cx="1487417" cy="1008112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97000"/>
              </a:schemeClr>
            </a:glow>
          </a:effectLst>
          <a:scene3d>
            <a:camera prst="orthographicFront"/>
            <a:lightRig rig="threePt" dir="t"/>
          </a:scene3d>
          <a:sp3d prstMaterial="plastic">
            <a:bevelT w="508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MARY</a:t>
            </a:r>
            <a:endParaRPr lang="es-ES" b="1" dirty="0"/>
          </a:p>
        </p:txBody>
      </p:sp>
      <p:pic>
        <p:nvPicPr>
          <p:cNvPr id="5124" name="Picture 4" descr="http://sr.photos2.fotosearch.com/bthumb/CSP/CSP990/k9782266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7647" l="54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616" y="737920"/>
            <a:ext cx="1507008" cy="20014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orazón"/>
          <p:cNvSpPr/>
          <p:nvPr/>
        </p:nvSpPr>
        <p:spPr>
          <a:xfrm>
            <a:off x="2952044" y="2420888"/>
            <a:ext cx="1368152" cy="936104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97000"/>
              </a:schemeClr>
            </a:glow>
          </a:effectLst>
          <a:scene3d>
            <a:camera prst="orthographicFront"/>
            <a:lightRig rig="threePt" dir="t"/>
          </a:scene3d>
          <a:sp3d prstMaterial="plastic">
            <a:bevelT w="508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ANN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952955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auroramarquez.files.wordpress.com/2010/06/cupid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58" b="95526" l="625" r="93333">
                        <a14:foregroundMark x1="73333" y1="49737" x2="79792" y2="51579"/>
                        <a14:foregroundMark x1="54792" y1="58947" x2="60208" y2="66316"/>
                        <a14:foregroundMark x1="53958" y1="58158" x2="53542" y2="71053"/>
                        <a14:backgroundMark x1="74375" y1="48684" x2="78542" y2="50000"/>
                        <a14:backgroundMark x1="81667" y1="45789" x2="81458" y2="47368"/>
                        <a14:backgroundMark x1="81667" y1="49474" x2="81667" y2="49474"/>
                        <a14:backgroundMark x1="76042" y1="44211" x2="76042" y2="44211"/>
                        <a14:backgroundMark x1="73333" y1="44737" x2="73333" y2="44737"/>
                        <a14:backgroundMark x1="73542" y1="42895" x2="73542" y2="42895"/>
                        <a14:backgroundMark x1="81875" y1="43421" x2="81875" y2="43421"/>
                        <a14:backgroundMark x1="54375" y1="61053" x2="54375" y2="64474"/>
                        <a14:backgroundMark x1="31458" y1="62105" x2="31458" y2="62105"/>
                        <a14:backgroundMark x1="40417" y1="36053" x2="40417" y2="36053"/>
                        <a14:backgroundMark x1="35208" y1="30526" x2="35208" y2="30526"/>
                        <a14:backgroundMark x1="37708" y1="33421" x2="37708" y2="33421"/>
                        <a14:backgroundMark x1="30833" y1="26053" x2="30833" y2="26053"/>
                        <a14:backgroundMark x1="33542" y1="28158" x2="33542" y2="2815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6" t="3438" r="11174" b="4049"/>
          <a:stretch/>
        </p:blipFill>
        <p:spPr bwMode="auto">
          <a:xfrm rot="16926823" flipV="1">
            <a:off x="6388560" y="4209989"/>
            <a:ext cx="2708920" cy="22990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07704" y="5724545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chemeClr val="bg1"/>
                </a:solidFill>
              </a:rPr>
              <a:t>She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is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singing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019569" y="708979"/>
            <a:ext cx="1357269" cy="198597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orazón"/>
          <p:cNvSpPr/>
          <p:nvPr/>
        </p:nvSpPr>
        <p:spPr>
          <a:xfrm>
            <a:off x="7062072" y="2411103"/>
            <a:ext cx="1542376" cy="988955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97000"/>
              </a:schemeClr>
            </a:glow>
          </a:effectLst>
          <a:scene3d>
            <a:camera prst="orthographicFront"/>
            <a:lightRig rig="threePt" dir="t"/>
          </a:scene3d>
          <a:sp3d prstMaterial="plastic">
            <a:bevelT w="508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NORA</a:t>
            </a:r>
            <a:endParaRPr lang="es-ES" b="1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466" y="790128"/>
            <a:ext cx="1576929" cy="17264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orazón"/>
          <p:cNvSpPr/>
          <p:nvPr/>
        </p:nvSpPr>
        <p:spPr>
          <a:xfrm>
            <a:off x="877855" y="2504909"/>
            <a:ext cx="1368152" cy="936104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97000"/>
              </a:schemeClr>
            </a:glow>
          </a:effectLst>
          <a:scene3d>
            <a:camera prst="orthographicFront"/>
            <a:lightRig rig="threePt" dir="t"/>
          </a:scene3d>
          <a:sp3d prstMaterial="plastic">
            <a:bevelT w="508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MEG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1166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</a:rPr>
              <a:t>Click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correct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heart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1" name="Picture 2" descr="http://santifx.files.wordpress.com/2011/10/flecha-arbo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064" y="2423457"/>
            <a:ext cx="1008112" cy="92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gifmania.com.es/amor/Corazones_Latiendo/a_herz0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13" y="241607"/>
            <a:ext cx="923925" cy="485775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877" y="790128"/>
            <a:ext cx="1320572" cy="169501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orazón"/>
          <p:cNvSpPr/>
          <p:nvPr/>
        </p:nvSpPr>
        <p:spPr>
          <a:xfrm>
            <a:off x="5076056" y="2420888"/>
            <a:ext cx="1487417" cy="1008112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97000"/>
              </a:schemeClr>
            </a:glow>
          </a:effectLst>
          <a:scene3d>
            <a:camera prst="orthographicFront"/>
            <a:lightRig rig="threePt" dir="t"/>
          </a:scene3d>
          <a:sp3d prstMaterial="plastic">
            <a:bevelT w="508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LYNN</a:t>
            </a:r>
            <a:endParaRPr lang="es-ES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737920"/>
            <a:ext cx="1368152" cy="20014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orazón"/>
          <p:cNvSpPr/>
          <p:nvPr/>
        </p:nvSpPr>
        <p:spPr>
          <a:xfrm>
            <a:off x="2952044" y="2420887"/>
            <a:ext cx="1475940" cy="1008111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97000"/>
              </a:schemeClr>
            </a:glow>
          </a:effectLst>
          <a:scene3d>
            <a:camera prst="orthographicFront"/>
            <a:lightRig rig="threePt" dir="t"/>
          </a:scene3d>
          <a:sp3d prstMaterial="plastic">
            <a:bevelT w="508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CINDY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4397191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auroramarquez.files.wordpress.com/2010/06/cupid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58" b="95526" l="625" r="93333">
                        <a14:foregroundMark x1="73333" y1="49737" x2="79792" y2="51579"/>
                        <a14:foregroundMark x1="54792" y1="58947" x2="60208" y2="66316"/>
                        <a14:foregroundMark x1="53958" y1="58158" x2="53542" y2="71053"/>
                        <a14:backgroundMark x1="74375" y1="48684" x2="78542" y2="50000"/>
                        <a14:backgroundMark x1="81667" y1="45789" x2="81458" y2="47368"/>
                        <a14:backgroundMark x1="81667" y1="49474" x2="81667" y2="49474"/>
                        <a14:backgroundMark x1="76042" y1="44211" x2="76042" y2="44211"/>
                        <a14:backgroundMark x1="73333" y1="44737" x2="73333" y2="44737"/>
                        <a14:backgroundMark x1="73542" y1="42895" x2="73542" y2="42895"/>
                        <a14:backgroundMark x1="81875" y1="43421" x2="81875" y2="43421"/>
                        <a14:backgroundMark x1="54375" y1="61053" x2="54375" y2="64474"/>
                        <a14:backgroundMark x1="31458" y1="62105" x2="31458" y2="62105"/>
                        <a14:backgroundMark x1="40417" y1="36053" x2="40417" y2="36053"/>
                        <a14:backgroundMark x1="35208" y1="30526" x2="35208" y2="30526"/>
                        <a14:backgroundMark x1="37708" y1="33421" x2="37708" y2="33421"/>
                        <a14:backgroundMark x1="30833" y1="26053" x2="30833" y2="26053"/>
                        <a14:backgroundMark x1="33542" y1="28158" x2="33542" y2="2815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6" t="3438" r="11174" b="4049"/>
          <a:stretch/>
        </p:blipFill>
        <p:spPr bwMode="auto">
          <a:xfrm rot="16926823" flipV="1">
            <a:off x="6388560" y="4209989"/>
            <a:ext cx="2708920" cy="22990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07704" y="5724545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chemeClr val="bg1"/>
                </a:solidFill>
              </a:rPr>
              <a:t>They</a:t>
            </a:r>
            <a:r>
              <a:rPr lang="es-ES_tradnl" sz="3200" b="1" dirty="0" smtClean="0">
                <a:solidFill>
                  <a:schemeClr val="bg1"/>
                </a:solidFill>
              </a:rPr>
              <a:t> are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waiting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876256" y="822254"/>
            <a:ext cx="1852160" cy="16628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orazón"/>
          <p:cNvSpPr/>
          <p:nvPr/>
        </p:nvSpPr>
        <p:spPr>
          <a:xfrm>
            <a:off x="6976878" y="2440045"/>
            <a:ext cx="1542376" cy="1132971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97000"/>
              </a:schemeClr>
            </a:glow>
          </a:effectLst>
          <a:scene3d>
            <a:camera prst="orthographicFront"/>
            <a:lightRig rig="threePt" dir="t"/>
          </a:scene3d>
          <a:sp3d prstMaterial="plastic">
            <a:bevelT w="508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Lisa &amp; Mark</a:t>
            </a:r>
            <a:endParaRPr lang="es-ES" b="1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84" y="790128"/>
            <a:ext cx="1135318" cy="17264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orazón"/>
          <p:cNvSpPr/>
          <p:nvPr/>
        </p:nvSpPr>
        <p:spPr>
          <a:xfrm>
            <a:off x="683568" y="2492896"/>
            <a:ext cx="1512168" cy="1080120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97000"/>
              </a:schemeClr>
            </a:glow>
          </a:effectLst>
          <a:scene3d>
            <a:camera prst="orthographicFront"/>
            <a:lightRig rig="threePt" dir="t"/>
          </a:scene3d>
          <a:sp3d prstMaterial="plastic">
            <a:bevelT w="508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Louise</a:t>
            </a:r>
            <a:r>
              <a:rPr lang="es-ES_tradnl" sz="2000" b="1" dirty="0" smtClean="0"/>
              <a:t> &amp; Ben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1166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</a:rPr>
              <a:t>Click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correct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heart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1" name="Picture 2" descr="http://santifx.files.wordpress.com/2011/10/flecha-arbo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48880"/>
            <a:ext cx="1008112" cy="92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gifmania.com.es/amor/Corazones_Latiendo/a_herz0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94" y="473080"/>
            <a:ext cx="923925" cy="485775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0"/>
          <a:stretch/>
        </p:blipFill>
        <p:spPr bwMode="auto">
          <a:xfrm>
            <a:off x="4809761" y="980728"/>
            <a:ext cx="1728192" cy="172034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orazón"/>
          <p:cNvSpPr/>
          <p:nvPr/>
        </p:nvSpPr>
        <p:spPr>
          <a:xfrm>
            <a:off x="4809761" y="2420888"/>
            <a:ext cx="1634447" cy="115212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97000"/>
              </a:schemeClr>
            </a:glow>
          </a:effectLst>
          <a:scene3d>
            <a:camera prst="orthographicFront"/>
            <a:lightRig rig="threePt" dir="t"/>
          </a:scene3d>
          <a:sp3d prstMaterial="plastic">
            <a:bevelT w="508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Amy</a:t>
            </a:r>
            <a:r>
              <a:rPr lang="es-ES_tradnl" sz="2000" b="1" dirty="0" smtClean="0"/>
              <a:t> &amp; James</a:t>
            </a:r>
            <a:endParaRPr lang="es-ES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7513" y="790128"/>
            <a:ext cx="1784224" cy="169501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orazón"/>
          <p:cNvSpPr/>
          <p:nvPr/>
        </p:nvSpPr>
        <p:spPr>
          <a:xfrm>
            <a:off x="2757756" y="2420887"/>
            <a:ext cx="1562215" cy="115212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97000"/>
              </a:schemeClr>
            </a:glow>
          </a:effectLst>
          <a:scene3d>
            <a:camera prst="orthographicFront"/>
            <a:lightRig rig="threePt" dir="t"/>
          </a:scene3d>
          <a:sp3d prstMaterial="plastic">
            <a:bevelT w="508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Peter &amp; Gina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258013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1187450" y="1628775"/>
            <a:ext cx="6664325" cy="2735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kern="1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Happy</a:t>
            </a:r>
            <a:endParaRPr lang="es-ES" sz="3600" b="1" kern="1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kern="1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Valentine's</a:t>
            </a:r>
            <a:r>
              <a:rPr lang="es-ES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 Day</a:t>
            </a:r>
          </a:p>
        </p:txBody>
      </p:sp>
      <p:pic>
        <p:nvPicPr>
          <p:cNvPr id="4" name="Picture 15" descr="http://1.bp.blogspot.com/-ywFTnipPD80/TedLZHPPqbI/AAAAAAAAACc/9ZDCVqmhpWA/s1600/smile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92" b="98958" l="3077" r="100000">
                        <a14:foregroundMark x1="47385" y1="80208" x2="58769" y2="79167"/>
                        <a14:foregroundMark x1="46154" y1="87292" x2="40308" y2="88125"/>
                        <a14:foregroundMark x1="70769" y1="79792" x2="65538" y2="85625"/>
                        <a14:foregroundMark x1="16923" y1="36042" x2="15692" y2="43958"/>
                        <a14:foregroundMark x1="12000" y1="56458" x2="8923" y2="61875"/>
                        <a14:foregroundMark x1="7077" y1="65000" x2="10154" y2="71458"/>
                        <a14:foregroundMark x1="75692" y1="79792" x2="71077" y2="86875"/>
                        <a14:foregroundMark x1="63385" y1="88958" x2="78462" y2="93542"/>
                        <a14:foregroundMark x1="61846" y1="88542" x2="67077" y2="90833"/>
                        <a14:foregroundMark x1="66769" y1="85000" x2="61231" y2="87708"/>
                        <a14:foregroundMark x1="82769" y1="87292" x2="88000" y2="92500"/>
                        <a14:foregroundMark x1="74769" y1="85000" x2="82154" y2="87500"/>
                        <a14:foregroundMark x1="44923" y1="17500" x2="60923" y2="17708"/>
                        <a14:foregroundMark x1="46462" y1="16667" x2="58769" y2="16667"/>
                        <a14:backgroundMark x1="49846" y1="82292" x2="56923" y2="99792"/>
                        <a14:backgroundMark x1="80615" y1="78958" x2="95385" y2="92708"/>
                        <a14:backgroundMark x1="62462" y1="90833" x2="78462" y2="96458"/>
                        <a14:backgroundMark x1="63385" y1="80000" x2="53538" y2="85208"/>
                        <a14:backgroundMark x1="79692" y1="80625" x2="76615" y2="841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7236296" y="4553009"/>
            <a:ext cx="1439392" cy="19508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7399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ppy_Valent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ChangeArrowheads="1"/>
          </p:cNvSpPr>
          <p:nvPr/>
        </p:nvSpPr>
        <p:spPr bwMode="auto">
          <a:xfrm>
            <a:off x="1" y="333375"/>
            <a:ext cx="4211960" cy="9350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75" name="Freeform 12"/>
          <p:cNvSpPr>
            <a:spLocks/>
          </p:cNvSpPr>
          <p:nvPr/>
        </p:nvSpPr>
        <p:spPr bwMode="auto">
          <a:xfrm>
            <a:off x="3708400" y="1125538"/>
            <a:ext cx="5435600" cy="5543550"/>
          </a:xfrm>
          <a:custGeom>
            <a:avLst/>
            <a:gdLst>
              <a:gd name="T0" fmla="*/ 2147483647 w 1088"/>
              <a:gd name="T1" fmla="*/ 2147483647 h 979"/>
              <a:gd name="T2" fmla="*/ 2147483647 w 1088"/>
              <a:gd name="T3" fmla="*/ 2147483647 h 979"/>
              <a:gd name="T4" fmla="*/ 2147483647 w 1088"/>
              <a:gd name="T5" fmla="*/ 2147483647 h 979"/>
              <a:gd name="T6" fmla="*/ 2147483647 w 1088"/>
              <a:gd name="T7" fmla="*/ 2147483647 h 979"/>
              <a:gd name="T8" fmla="*/ 2147483647 w 1088"/>
              <a:gd name="T9" fmla="*/ 2147483647 h 979"/>
              <a:gd name="T10" fmla="*/ 2147483647 w 1088"/>
              <a:gd name="T11" fmla="*/ 2147483647 h 979"/>
              <a:gd name="T12" fmla="*/ 2147483647 w 1088"/>
              <a:gd name="T13" fmla="*/ 2147483647 h 979"/>
              <a:gd name="T14" fmla="*/ 2147483647 w 1088"/>
              <a:gd name="T15" fmla="*/ 0 h 979"/>
              <a:gd name="T16" fmla="*/ 2147483647 w 1088"/>
              <a:gd name="T17" fmla="*/ 2147483647 h 979"/>
              <a:gd name="T18" fmla="*/ 2147483647 w 1088"/>
              <a:gd name="T19" fmla="*/ 2147483647 h 979"/>
              <a:gd name="T20" fmla="*/ 2147483647 w 1088"/>
              <a:gd name="T21" fmla="*/ 2147483647 h 979"/>
              <a:gd name="T22" fmla="*/ 2147483647 w 1088"/>
              <a:gd name="T23" fmla="*/ 2147483647 h 979"/>
              <a:gd name="T24" fmla="*/ 2147483647 w 1088"/>
              <a:gd name="T25" fmla="*/ 2147483647 h 979"/>
              <a:gd name="T26" fmla="*/ 2147483647 w 1088"/>
              <a:gd name="T27" fmla="*/ 2147483647 h 979"/>
              <a:gd name="T28" fmla="*/ 2147483647 w 1088"/>
              <a:gd name="T29" fmla="*/ 2147483647 h 979"/>
              <a:gd name="T30" fmla="*/ 2147483647 w 1088"/>
              <a:gd name="T31" fmla="*/ 2147483647 h 979"/>
              <a:gd name="T32" fmla="*/ 2147483647 w 1088"/>
              <a:gd name="T33" fmla="*/ 2147483647 h 979"/>
              <a:gd name="T34" fmla="*/ 2147483647 w 1088"/>
              <a:gd name="T35" fmla="*/ 2147483647 h 979"/>
              <a:gd name="T36" fmla="*/ 2147483647 w 1088"/>
              <a:gd name="T37" fmla="*/ 2147483647 h 979"/>
              <a:gd name="T38" fmla="*/ 2147483647 w 1088"/>
              <a:gd name="T39" fmla="*/ 2147483647 h 979"/>
              <a:gd name="T40" fmla="*/ 2147483647 w 1088"/>
              <a:gd name="T41" fmla="*/ 2147483647 h 979"/>
              <a:gd name="T42" fmla="*/ 2147483647 w 1088"/>
              <a:gd name="T43" fmla="*/ 2147483647 h 979"/>
              <a:gd name="T44" fmla="*/ 2147483647 w 1088"/>
              <a:gd name="T45" fmla="*/ 2147483647 h 979"/>
              <a:gd name="T46" fmla="*/ 2147483647 w 1088"/>
              <a:gd name="T47" fmla="*/ 2147483647 h 979"/>
              <a:gd name="T48" fmla="*/ 2147483647 w 1088"/>
              <a:gd name="T49" fmla="*/ 2147483647 h 979"/>
              <a:gd name="T50" fmla="*/ 2147483647 w 1088"/>
              <a:gd name="T51" fmla="*/ 2147483647 h 979"/>
              <a:gd name="T52" fmla="*/ 2147483647 w 1088"/>
              <a:gd name="T53" fmla="*/ 2147483647 h 979"/>
              <a:gd name="T54" fmla="*/ 2147483647 w 1088"/>
              <a:gd name="T55" fmla="*/ 2147483647 h 979"/>
              <a:gd name="T56" fmla="*/ 2147483647 w 1088"/>
              <a:gd name="T57" fmla="*/ 2147483647 h 979"/>
              <a:gd name="T58" fmla="*/ 2147483647 w 1088"/>
              <a:gd name="T59" fmla="*/ 2147483647 h 979"/>
              <a:gd name="T60" fmla="*/ 2147483647 w 1088"/>
              <a:gd name="T61" fmla="*/ 2147483647 h 979"/>
              <a:gd name="T62" fmla="*/ 2147483647 w 1088"/>
              <a:gd name="T63" fmla="*/ 2147483647 h 979"/>
              <a:gd name="T64" fmla="*/ 2147483647 w 1088"/>
              <a:gd name="T65" fmla="*/ 2147483647 h 979"/>
              <a:gd name="T66" fmla="*/ 2147483647 w 1088"/>
              <a:gd name="T67" fmla="*/ 2147483647 h 979"/>
              <a:gd name="T68" fmla="*/ 2147483647 w 1088"/>
              <a:gd name="T69" fmla="*/ 2147483647 h 979"/>
              <a:gd name="T70" fmla="*/ 2147483647 w 1088"/>
              <a:gd name="T71" fmla="*/ 2147483647 h 979"/>
              <a:gd name="T72" fmla="*/ 2147483647 w 1088"/>
              <a:gd name="T73" fmla="*/ 2147483647 h 979"/>
              <a:gd name="T74" fmla="*/ 2147483647 w 1088"/>
              <a:gd name="T75" fmla="*/ 2147483647 h 979"/>
              <a:gd name="T76" fmla="*/ 2147483647 w 1088"/>
              <a:gd name="T77" fmla="*/ 2147483647 h 979"/>
              <a:gd name="T78" fmla="*/ 2147483647 w 1088"/>
              <a:gd name="T79" fmla="*/ 2147483647 h 979"/>
              <a:gd name="T80" fmla="*/ 2147483647 w 1088"/>
              <a:gd name="T81" fmla="*/ 2147483647 h 979"/>
              <a:gd name="T82" fmla="*/ 2147483647 w 1088"/>
              <a:gd name="T83" fmla="*/ 2147483647 h 979"/>
              <a:gd name="T84" fmla="*/ 2147483647 w 1088"/>
              <a:gd name="T85" fmla="*/ 2147483647 h 979"/>
              <a:gd name="T86" fmla="*/ 2147483647 w 1088"/>
              <a:gd name="T87" fmla="*/ 2147483647 h 979"/>
              <a:gd name="T88" fmla="*/ 2147483647 w 1088"/>
              <a:gd name="T89" fmla="*/ 2147483647 h 979"/>
              <a:gd name="T90" fmla="*/ 0 w 1088"/>
              <a:gd name="T91" fmla="*/ 2147483647 h 979"/>
              <a:gd name="T92" fmla="*/ 2147483647 w 1088"/>
              <a:gd name="T93" fmla="*/ 2147483647 h 979"/>
              <a:gd name="T94" fmla="*/ 2147483647 w 1088"/>
              <a:gd name="T95" fmla="*/ 2147483647 h 979"/>
              <a:gd name="T96" fmla="*/ 2147483647 w 1088"/>
              <a:gd name="T97" fmla="*/ 2147483647 h 979"/>
              <a:gd name="T98" fmla="*/ 2147483647 w 1088"/>
              <a:gd name="T99" fmla="*/ 2147483647 h 979"/>
              <a:gd name="T100" fmla="*/ 2147483647 w 1088"/>
              <a:gd name="T101" fmla="*/ 2147483647 h 979"/>
              <a:gd name="T102" fmla="*/ 2147483647 w 1088"/>
              <a:gd name="T103" fmla="*/ 2147483647 h 979"/>
              <a:gd name="T104" fmla="*/ 2147483647 w 1088"/>
              <a:gd name="T105" fmla="*/ 2147483647 h 979"/>
              <a:gd name="T106" fmla="*/ 2147483647 w 1088"/>
              <a:gd name="T107" fmla="*/ 0 h 979"/>
              <a:gd name="T108" fmla="*/ 2147483647 w 1088"/>
              <a:gd name="T109" fmla="*/ 2147483647 h 979"/>
              <a:gd name="T110" fmla="*/ 2147483647 w 1088"/>
              <a:gd name="T111" fmla="*/ 2147483647 h 979"/>
              <a:gd name="T112" fmla="*/ 2147483647 w 1088"/>
              <a:gd name="T113" fmla="*/ 2147483647 h 979"/>
              <a:gd name="T114" fmla="*/ 2147483647 w 1088"/>
              <a:gd name="T115" fmla="*/ 2147483647 h 979"/>
              <a:gd name="T116" fmla="*/ 2147483647 w 1088"/>
              <a:gd name="T117" fmla="*/ 2147483647 h 979"/>
              <a:gd name="T118" fmla="*/ 2147483647 w 1088"/>
              <a:gd name="T119" fmla="*/ 2147483647 h 979"/>
              <a:gd name="T120" fmla="*/ 2147483647 w 1088"/>
              <a:gd name="T121" fmla="*/ 2147483647 h 9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8"/>
              <a:gd name="T184" fmla="*/ 0 h 979"/>
              <a:gd name="T185" fmla="*/ 1088 w 1088"/>
              <a:gd name="T186" fmla="*/ 979 h 9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8" h="979">
                <a:moveTo>
                  <a:pt x="544" y="170"/>
                </a:moveTo>
                <a:lnTo>
                  <a:pt x="547" y="149"/>
                </a:lnTo>
                <a:lnTo>
                  <a:pt x="554" y="128"/>
                </a:lnTo>
                <a:lnTo>
                  <a:pt x="562" y="109"/>
                </a:lnTo>
                <a:lnTo>
                  <a:pt x="574" y="91"/>
                </a:lnTo>
                <a:lnTo>
                  <a:pt x="588" y="76"/>
                </a:lnTo>
                <a:lnTo>
                  <a:pt x="604" y="60"/>
                </a:lnTo>
                <a:lnTo>
                  <a:pt x="622" y="47"/>
                </a:lnTo>
                <a:lnTo>
                  <a:pt x="641" y="36"/>
                </a:lnTo>
                <a:lnTo>
                  <a:pt x="663" y="26"/>
                </a:lnTo>
                <a:lnTo>
                  <a:pt x="684" y="17"/>
                </a:lnTo>
                <a:lnTo>
                  <a:pt x="707" y="11"/>
                </a:lnTo>
                <a:lnTo>
                  <a:pt x="732" y="5"/>
                </a:lnTo>
                <a:lnTo>
                  <a:pt x="757" y="2"/>
                </a:lnTo>
                <a:lnTo>
                  <a:pt x="782" y="0"/>
                </a:lnTo>
                <a:lnTo>
                  <a:pt x="806" y="0"/>
                </a:lnTo>
                <a:lnTo>
                  <a:pt x="832" y="2"/>
                </a:lnTo>
                <a:lnTo>
                  <a:pt x="857" y="5"/>
                </a:lnTo>
                <a:lnTo>
                  <a:pt x="882" y="11"/>
                </a:lnTo>
                <a:lnTo>
                  <a:pt x="907" y="17"/>
                </a:lnTo>
                <a:lnTo>
                  <a:pt x="931" y="26"/>
                </a:lnTo>
                <a:lnTo>
                  <a:pt x="953" y="37"/>
                </a:lnTo>
                <a:lnTo>
                  <a:pt x="975" y="50"/>
                </a:lnTo>
                <a:lnTo>
                  <a:pt x="995" y="65"/>
                </a:lnTo>
                <a:lnTo>
                  <a:pt x="1015" y="82"/>
                </a:lnTo>
                <a:lnTo>
                  <a:pt x="1032" y="101"/>
                </a:lnTo>
                <a:lnTo>
                  <a:pt x="1047" y="122"/>
                </a:lnTo>
                <a:lnTo>
                  <a:pt x="1060" y="145"/>
                </a:lnTo>
                <a:lnTo>
                  <a:pt x="1071" y="171"/>
                </a:lnTo>
                <a:lnTo>
                  <a:pt x="1080" y="198"/>
                </a:lnTo>
                <a:lnTo>
                  <a:pt x="1085" y="228"/>
                </a:lnTo>
                <a:lnTo>
                  <a:pt x="1088" y="259"/>
                </a:lnTo>
                <a:lnTo>
                  <a:pt x="1088" y="293"/>
                </a:lnTo>
                <a:lnTo>
                  <a:pt x="1086" y="318"/>
                </a:lnTo>
                <a:lnTo>
                  <a:pt x="1083" y="343"/>
                </a:lnTo>
                <a:lnTo>
                  <a:pt x="1074" y="389"/>
                </a:lnTo>
                <a:lnTo>
                  <a:pt x="1060" y="431"/>
                </a:lnTo>
                <a:lnTo>
                  <a:pt x="1044" y="468"/>
                </a:lnTo>
                <a:lnTo>
                  <a:pt x="1025" y="504"/>
                </a:lnTo>
                <a:lnTo>
                  <a:pt x="1003" y="536"/>
                </a:lnTo>
                <a:lnTo>
                  <a:pt x="979" y="564"/>
                </a:lnTo>
                <a:lnTo>
                  <a:pt x="954" y="592"/>
                </a:lnTo>
                <a:lnTo>
                  <a:pt x="927" y="616"/>
                </a:lnTo>
                <a:lnTo>
                  <a:pt x="900" y="639"/>
                </a:lnTo>
                <a:lnTo>
                  <a:pt x="873" y="660"/>
                </a:lnTo>
                <a:lnTo>
                  <a:pt x="846" y="680"/>
                </a:lnTo>
                <a:lnTo>
                  <a:pt x="793" y="717"/>
                </a:lnTo>
                <a:lnTo>
                  <a:pt x="770" y="735"/>
                </a:lnTo>
                <a:lnTo>
                  <a:pt x="747" y="753"/>
                </a:lnTo>
                <a:lnTo>
                  <a:pt x="708" y="786"/>
                </a:lnTo>
                <a:lnTo>
                  <a:pt x="671" y="819"/>
                </a:lnTo>
                <a:lnTo>
                  <a:pt x="637" y="852"/>
                </a:lnTo>
                <a:lnTo>
                  <a:pt x="621" y="867"/>
                </a:lnTo>
                <a:lnTo>
                  <a:pt x="606" y="883"/>
                </a:lnTo>
                <a:lnTo>
                  <a:pt x="593" y="897"/>
                </a:lnTo>
                <a:lnTo>
                  <a:pt x="580" y="911"/>
                </a:lnTo>
                <a:lnTo>
                  <a:pt x="569" y="925"/>
                </a:lnTo>
                <a:lnTo>
                  <a:pt x="560" y="937"/>
                </a:lnTo>
                <a:lnTo>
                  <a:pt x="553" y="949"/>
                </a:lnTo>
                <a:lnTo>
                  <a:pt x="547" y="960"/>
                </a:lnTo>
                <a:lnTo>
                  <a:pt x="544" y="970"/>
                </a:lnTo>
                <a:lnTo>
                  <a:pt x="544" y="979"/>
                </a:lnTo>
                <a:lnTo>
                  <a:pt x="543" y="970"/>
                </a:lnTo>
                <a:lnTo>
                  <a:pt x="540" y="960"/>
                </a:lnTo>
                <a:lnTo>
                  <a:pt x="534" y="949"/>
                </a:lnTo>
                <a:lnTo>
                  <a:pt x="527" y="937"/>
                </a:lnTo>
                <a:lnTo>
                  <a:pt x="518" y="925"/>
                </a:lnTo>
                <a:lnTo>
                  <a:pt x="507" y="911"/>
                </a:lnTo>
                <a:lnTo>
                  <a:pt x="495" y="897"/>
                </a:lnTo>
                <a:lnTo>
                  <a:pt x="481" y="883"/>
                </a:lnTo>
                <a:lnTo>
                  <a:pt x="467" y="867"/>
                </a:lnTo>
                <a:lnTo>
                  <a:pt x="451" y="852"/>
                </a:lnTo>
                <a:lnTo>
                  <a:pt x="417" y="819"/>
                </a:lnTo>
                <a:lnTo>
                  <a:pt x="379" y="786"/>
                </a:lnTo>
                <a:lnTo>
                  <a:pt x="340" y="753"/>
                </a:lnTo>
                <a:lnTo>
                  <a:pt x="318" y="735"/>
                </a:lnTo>
                <a:lnTo>
                  <a:pt x="293" y="717"/>
                </a:lnTo>
                <a:lnTo>
                  <a:pt x="242" y="680"/>
                </a:lnTo>
                <a:lnTo>
                  <a:pt x="215" y="660"/>
                </a:lnTo>
                <a:lnTo>
                  <a:pt x="187" y="639"/>
                </a:lnTo>
                <a:lnTo>
                  <a:pt x="160" y="616"/>
                </a:lnTo>
                <a:lnTo>
                  <a:pt x="134" y="592"/>
                </a:lnTo>
                <a:lnTo>
                  <a:pt x="108" y="564"/>
                </a:lnTo>
                <a:lnTo>
                  <a:pt x="84" y="536"/>
                </a:lnTo>
                <a:lnTo>
                  <a:pt x="62" y="504"/>
                </a:lnTo>
                <a:lnTo>
                  <a:pt x="43" y="468"/>
                </a:lnTo>
                <a:lnTo>
                  <a:pt x="27" y="431"/>
                </a:lnTo>
                <a:lnTo>
                  <a:pt x="14" y="389"/>
                </a:lnTo>
                <a:lnTo>
                  <a:pt x="4" y="343"/>
                </a:lnTo>
                <a:lnTo>
                  <a:pt x="2" y="318"/>
                </a:lnTo>
                <a:lnTo>
                  <a:pt x="0" y="293"/>
                </a:lnTo>
                <a:lnTo>
                  <a:pt x="0" y="259"/>
                </a:lnTo>
                <a:lnTo>
                  <a:pt x="2" y="228"/>
                </a:lnTo>
                <a:lnTo>
                  <a:pt x="8" y="198"/>
                </a:lnTo>
                <a:lnTo>
                  <a:pt x="16" y="171"/>
                </a:lnTo>
                <a:lnTo>
                  <a:pt x="27" y="145"/>
                </a:lnTo>
                <a:lnTo>
                  <a:pt x="41" y="122"/>
                </a:lnTo>
                <a:lnTo>
                  <a:pt x="56" y="101"/>
                </a:lnTo>
                <a:lnTo>
                  <a:pt x="73" y="82"/>
                </a:lnTo>
                <a:lnTo>
                  <a:pt x="91" y="65"/>
                </a:lnTo>
                <a:lnTo>
                  <a:pt x="112" y="50"/>
                </a:lnTo>
                <a:lnTo>
                  <a:pt x="134" y="37"/>
                </a:lnTo>
                <a:lnTo>
                  <a:pt x="156" y="26"/>
                </a:lnTo>
                <a:lnTo>
                  <a:pt x="180" y="17"/>
                </a:lnTo>
                <a:lnTo>
                  <a:pt x="205" y="11"/>
                </a:lnTo>
                <a:lnTo>
                  <a:pt x="230" y="5"/>
                </a:lnTo>
                <a:lnTo>
                  <a:pt x="256" y="2"/>
                </a:lnTo>
                <a:lnTo>
                  <a:pt x="280" y="0"/>
                </a:lnTo>
                <a:lnTo>
                  <a:pt x="306" y="0"/>
                </a:lnTo>
                <a:lnTo>
                  <a:pt x="331" y="2"/>
                </a:lnTo>
                <a:lnTo>
                  <a:pt x="356" y="5"/>
                </a:lnTo>
                <a:lnTo>
                  <a:pt x="380" y="11"/>
                </a:lnTo>
                <a:lnTo>
                  <a:pt x="403" y="17"/>
                </a:lnTo>
                <a:lnTo>
                  <a:pt x="425" y="26"/>
                </a:lnTo>
                <a:lnTo>
                  <a:pt x="446" y="36"/>
                </a:lnTo>
                <a:lnTo>
                  <a:pt x="465" y="47"/>
                </a:lnTo>
                <a:lnTo>
                  <a:pt x="484" y="60"/>
                </a:lnTo>
                <a:lnTo>
                  <a:pt x="499" y="76"/>
                </a:lnTo>
                <a:lnTo>
                  <a:pt x="513" y="91"/>
                </a:lnTo>
                <a:lnTo>
                  <a:pt x="525" y="109"/>
                </a:lnTo>
                <a:lnTo>
                  <a:pt x="533" y="128"/>
                </a:lnTo>
                <a:lnTo>
                  <a:pt x="540" y="149"/>
                </a:lnTo>
                <a:lnTo>
                  <a:pt x="544" y="17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4330700" cy="896938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92160" tIns="46080" rIns="92160" bIns="46080" anchor="b"/>
          <a:lstStyle/>
          <a:p>
            <a:pPr algn="l"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 smtClean="0">
                <a:solidFill>
                  <a:schemeClr val="bg1"/>
                </a:solidFill>
                <a:latin typeface="Times New Roman" pitchFamily="18" charset="0"/>
              </a:rPr>
              <a:t>February 14th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7235" y="2030511"/>
            <a:ext cx="4871269" cy="3414713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92160" tIns="46080" rIns="92160" bIns="46080"/>
          <a:lstStyle/>
          <a:p>
            <a:pPr marL="0" indent="0" algn="ctr" defTabSz="449263" eaLnBrk="1" hangingPunct="1">
              <a:spcBef>
                <a:spcPts val="700"/>
              </a:spcBef>
              <a:buClr>
                <a:srgbClr val="FF0033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People</a:t>
            </a:r>
            <a:r>
              <a:rPr lang="es-E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around</a:t>
            </a:r>
            <a:r>
              <a:rPr lang="es-E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the</a:t>
            </a:r>
            <a:r>
              <a:rPr lang="es-E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world</a:t>
            </a:r>
            <a:r>
              <a:rPr lang="es-E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celebrate</a:t>
            </a:r>
            <a:r>
              <a:rPr lang="es-E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Valentine’s</a:t>
            </a:r>
            <a:r>
              <a:rPr lang="es-ES" sz="4000" b="1" dirty="0" smtClean="0">
                <a:solidFill>
                  <a:schemeClr val="bg1"/>
                </a:solidFill>
                <a:latin typeface="Times New Roman" pitchFamily="18" charset="0"/>
              </a:rPr>
              <a:t> Day </a:t>
            </a:r>
            <a:r>
              <a:rPr lang="es-E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on</a:t>
            </a:r>
            <a:r>
              <a:rPr lang="es-E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February</a:t>
            </a:r>
            <a:r>
              <a:rPr lang="es-ES" sz="4000" b="1" dirty="0">
                <a:solidFill>
                  <a:schemeClr val="bg1"/>
                </a:solidFill>
                <a:latin typeface="Times New Roman" pitchFamily="18" charset="0"/>
              </a:rPr>
              <a:t> 14</a:t>
            </a:r>
            <a:r>
              <a:rPr lang="es-ES" sz="4000" b="1" baseline="30000" dirty="0">
                <a:solidFill>
                  <a:schemeClr val="bg1"/>
                </a:solidFill>
                <a:latin typeface="Times New Roman" pitchFamily="18" charset="0"/>
              </a:rPr>
              <a:t>th</a:t>
            </a:r>
            <a:r>
              <a:rPr lang="es-ES" sz="40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179512" y="2204864"/>
            <a:ext cx="5058055" cy="4176465"/>
            <a:chOff x="-2700808" y="1844824"/>
            <a:chExt cx="7110791" cy="5688633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00808" y="1844824"/>
              <a:ext cx="7110791" cy="5688633"/>
            </a:xfrm>
            <a:prstGeom prst="rect">
              <a:avLst/>
            </a:prstGeom>
          </p:spPr>
        </p:pic>
        <p:pic>
          <p:nvPicPr>
            <p:cNvPr id="8" name="Picture 6" descr="0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0959546">
              <a:off x="-1444318" y="3100026"/>
              <a:ext cx="4660913" cy="3448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5" descr="http://1.bp.blogspot.com/-ywFTnipPD80/TedLZHPPqbI/AAAAAAAAACc/9ZDCVqmhpWA/s1600/smile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92" b="98958" l="3077" r="100000">
                        <a14:foregroundMark x1="47385" y1="80208" x2="58769" y2="79167"/>
                        <a14:foregroundMark x1="46154" y1="87292" x2="40308" y2="88125"/>
                        <a14:foregroundMark x1="70769" y1="79792" x2="65538" y2="85625"/>
                        <a14:foregroundMark x1="16923" y1="36042" x2="15692" y2="43958"/>
                        <a14:foregroundMark x1="12000" y1="56458" x2="8923" y2="61875"/>
                        <a14:foregroundMark x1="7077" y1="65000" x2="10154" y2="71458"/>
                        <a14:foregroundMark x1="75692" y1="79792" x2="71077" y2="86875"/>
                        <a14:foregroundMark x1="63385" y1="88958" x2="78462" y2="93542"/>
                        <a14:foregroundMark x1="61846" y1="88542" x2="67077" y2="90833"/>
                        <a14:foregroundMark x1="66769" y1="85000" x2="61231" y2="87708"/>
                        <a14:foregroundMark x1="82769" y1="87292" x2="88000" y2="92500"/>
                        <a14:foregroundMark x1="74769" y1="85000" x2="82154" y2="87500"/>
                        <a14:foregroundMark x1="44923" y1="17500" x2="60923" y2="17708"/>
                        <a14:foregroundMark x1="46462" y1="16667" x2="58769" y2="16667"/>
                        <a14:backgroundMark x1="49846" y1="82292" x2="56923" y2="99792"/>
                        <a14:backgroundMark x1="80615" y1="78958" x2="95385" y2="92708"/>
                        <a14:backgroundMark x1="62462" y1="90833" x2="78462" y2="96458"/>
                        <a14:backgroundMark x1="63385" y1="80000" x2="53538" y2="85208"/>
                        <a14:backgroundMark x1="79692" y1="80625" x2="76615" y2="841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7380312" y="4748195"/>
            <a:ext cx="1295376" cy="17556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9761" flipH="1">
            <a:off x="676391" y="2901052"/>
            <a:ext cx="648319" cy="7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1671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ChangeArrowheads="1"/>
          </p:cNvSpPr>
          <p:nvPr/>
        </p:nvSpPr>
        <p:spPr bwMode="auto">
          <a:xfrm>
            <a:off x="0" y="333375"/>
            <a:ext cx="5220072" cy="9350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099" name="Freeform 12"/>
          <p:cNvSpPr>
            <a:spLocks/>
          </p:cNvSpPr>
          <p:nvPr/>
        </p:nvSpPr>
        <p:spPr bwMode="auto">
          <a:xfrm>
            <a:off x="3708400" y="908050"/>
            <a:ext cx="5219700" cy="5761038"/>
          </a:xfrm>
          <a:custGeom>
            <a:avLst/>
            <a:gdLst>
              <a:gd name="T0" fmla="*/ 2147483647 w 1088"/>
              <a:gd name="T1" fmla="*/ 2147483647 h 979"/>
              <a:gd name="T2" fmla="*/ 2147483647 w 1088"/>
              <a:gd name="T3" fmla="*/ 2147483647 h 979"/>
              <a:gd name="T4" fmla="*/ 2147483647 w 1088"/>
              <a:gd name="T5" fmla="*/ 2147483647 h 979"/>
              <a:gd name="T6" fmla="*/ 2147483647 w 1088"/>
              <a:gd name="T7" fmla="*/ 2147483647 h 979"/>
              <a:gd name="T8" fmla="*/ 2147483647 w 1088"/>
              <a:gd name="T9" fmla="*/ 2147483647 h 979"/>
              <a:gd name="T10" fmla="*/ 2147483647 w 1088"/>
              <a:gd name="T11" fmla="*/ 2147483647 h 979"/>
              <a:gd name="T12" fmla="*/ 2147483647 w 1088"/>
              <a:gd name="T13" fmla="*/ 2147483647 h 979"/>
              <a:gd name="T14" fmla="*/ 2147483647 w 1088"/>
              <a:gd name="T15" fmla="*/ 0 h 979"/>
              <a:gd name="T16" fmla="*/ 2147483647 w 1088"/>
              <a:gd name="T17" fmla="*/ 2147483647 h 979"/>
              <a:gd name="T18" fmla="*/ 2147483647 w 1088"/>
              <a:gd name="T19" fmla="*/ 2147483647 h 979"/>
              <a:gd name="T20" fmla="*/ 2147483647 w 1088"/>
              <a:gd name="T21" fmla="*/ 2147483647 h 979"/>
              <a:gd name="T22" fmla="*/ 2147483647 w 1088"/>
              <a:gd name="T23" fmla="*/ 2147483647 h 979"/>
              <a:gd name="T24" fmla="*/ 2147483647 w 1088"/>
              <a:gd name="T25" fmla="*/ 2147483647 h 979"/>
              <a:gd name="T26" fmla="*/ 2147483647 w 1088"/>
              <a:gd name="T27" fmla="*/ 2147483647 h 979"/>
              <a:gd name="T28" fmla="*/ 2147483647 w 1088"/>
              <a:gd name="T29" fmla="*/ 2147483647 h 979"/>
              <a:gd name="T30" fmla="*/ 2147483647 w 1088"/>
              <a:gd name="T31" fmla="*/ 2147483647 h 979"/>
              <a:gd name="T32" fmla="*/ 2147483647 w 1088"/>
              <a:gd name="T33" fmla="*/ 2147483647 h 979"/>
              <a:gd name="T34" fmla="*/ 2147483647 w 1088"/>
              <a:gd name="T35" fmla="*/ 2147483647 h 979"/>
              <a:gd name="T36" fmla="*/ 2147483647 w 1088"/>
              <a:gd name="T37" fmla="*/ 2147483647 h 979"/>
              <a:gd name="T38" fmla="*/ 2147483647 w 1088"/>
              <a:gd name="T39" fmla="*/ 2147483647 h 979"/>
              <a:gd name="T40" fmla="*/ 2147483647 w 1088"/>
              <a:gd name="T41" fmla="*/ 2147483647 h 979"/>
              <a:gd name="T42" fmla="*/ 2147483647 w 1088"/>
              <a:gd name="T43" fmla="*/ 2147483647 h 979"/>
              <a:gd name="T44" fmla="*/ 2147483647 w 1088"/>
              <a:gd name="T45" fmla="*/ 2147483647 h 979"/>
              <a:gd name="T46" fmla="*/ 2147483647 w 1088"/>
              <a:gd name="T47" fmla="*/ 2147483647 h 979"/>
              <a:gd name="T48" fmla="*/ 2147483647 w 1088"/>
              <a:gd name="T49" fmla="*/ 2147483647 h 979"/>
              <a:gd name="T50" fmla="*/ 2147483647 w 1088"/>
              <a:gd name="T51" fmla="*/ 2147483647 h 979"/>
              <a:gd name="T52" fmla="*/ 2147483647 w 1088"/>
              <a:gd name="T53" fmla="*/ 2147483647 h 979"/>
              <a:gd name="T54" fmla="*/ 2147483647 w 1088"/>
              <a:gd name="T55" fmla="*/ 2147483647 h 979"/>
              <a:gd name="T56" fmla="*/ 2147483647 w 1088"/>
              <a:gd name="T57" fmla="*/ 2147483647 h 979"/>
              <a:gd name="T58" fmla="*/ 2147483647 w 1088"/>
              <a:gd name="T59" fmla="*/ 2147483647 h 979"/>
              <a:gd name="T60" fmla="*/ 2147483647 w 1088"/>
              <a:gd name="T61" fmla="*/ 2147483647 h 979"/>
              <a:gd name="T62" fmla="*/ 2147483647 w 1088"/>
              <a:gd name="T63" fmla="*/ 2147483647 h 979"/>
              <a:gd name="T64" fmla="*/ 2147483647 w 1088"/>
              <a:gd name="T65" fmla="*/ 2147483647 h 979"/>
              <a:gd name="T66" fmla="*/ 2147483647 w 1088"/>
              <a:gd name="T67" fmla="*/ 2147483647 h 979"/>
              <a:gd name="T68" fmla="*/ 2147483647 w 1088"/>
              <a:gd name="T69" fmla="*/ 2147483647 h 979"/>
              <a:gd name="T70" fmla="*/ 2147483647 w 1088"/>
              <a:gd name="T71" fmla="*/ 2147483647 h 979"/>
              <a:gd name="T72" fmla="*/ 2147483647 w 1088"/>
              <a:gd name="T73" fmla="*/ 2147483647 h 979"/>
              <a:gd name="T74" fmla="*/ 2147483647 w 1088"/>
              <a:gd name="T75" fmla="*/ 2147483647 h 979"/>
              <a:gd name="T76" fmla="*/ 2147483647 w 1088"/>
              <a:gd name="T77" fmla="*/ 2147483647 h 979"/>
              <a:gd name="T78" fmla="*/ 2147483647 w 1088"/>
              <a:gd name="T79" fmla="*/ 2147483647 h 979"/>
              <a:gd name="T80" fmla="*/ 2147483647 w 1088"/>
              <a:gd name="T81" fmla="*/ 2147483647 h 979"/>
              <a:gd name="T82" fmla="*/ 2147483647 w 1088"/>
              <a:gd name="T83" fmla="*/ 2147483647 h 979"/>
              <a:gd name="T84" fmla="*/ 2147483647 w 1088"/>
              <a:gd name="T85" fmla="*/ 2147483647 h 979"/>
              <a:gd name="T86" fmla="*/ 2147483647 w 1088"/>
              <a:gd name="T87" fmla="*/ 2147483647 h 979"/>
              <a:gd name="T88" fmla="*/ 2147483647 w 1088"/>
              <a:gd name="T89" fmla="*/ 2147483647 h 979"/>
              <a:gd name="T90" fmla="*/ 0 w 1088"/>
              <a:gd name="T91" fmla="*/ 2147483647 h 979"/>
              <a:gd name="T92" fmla="*/ 2147483647 w 1088"/>
              <a:gd name="T93" fmla="*/ 2147483647 h 979"/>
              <a:gd name="T94" fmla="*/ 2147483647 w 1088"/>
              <a:gd name="T95" fmla="*/ 2147483647 h 979"/>
              <a:gd name="T96" fmla="*/ 2147483647 w 1088"/>
              <a:gd name="T97" fmla="*/ 2147483647 h 979"/>
              <a:gd name="T98" fmla="*/ 2147483647 w 1088"/>
              <a:gd name="T99" fmla="*/ 2147483647 h 979"/>
              <a:gd name="T100" fmla="*/ 2147483647 w 1088"/>
              <a:gd name="T101" fmla="*/ 2147483647 h 979"/>
              <a:gd name="T102" fmla="*/ 2147483647 w 1088"/>
              <a:gd name="T103" fmla="*/ 2147483647 h 979"/>
              <a:gd name="T104" fmla="*/ 2147483647 w 1088"/>
              <a:gd name="T105" fmla="*/ 2147483647 h 979"/>
              <a:gd name="T106" fmla="*/ 2147483647 w 1088"/>
              <a:gd name="T107" fmla="*/ 0 h 979"/>
              <a:gd name="T108" fmla="*/ 2147483647 w 1088"/>
              <a:gd name="T109" fmla="*/ 2147483647 h 979"/>
              <a:gd name="T110" fmla="*/ 2147483647 w 1088"/>
              <a:gd name="T111" fmla="*/ 2147483647 h 979"/>
              <a:gd name="T112" fmla="*/ 2147483647 w 1088"/>
              <a:gd name="T113" fmla="*/ 2147483647 h 979"/>
              <a:gd name="T114" fmla="*/ 2147483647 w 1088"/>
              <a:gd name="T115" fmla="*/ 2147483647 h 979"/>
              <a:gd name="T116" fmla="*/ 2147483647 w 1088"/>
              <a:gd name="T117" fmla="*/ 2147483647 h 979"/>
              <a:gd name="T118" fmla="*/ 2147483647 w 1088"/>
              <a:gd name="T119" fmla="*/ 2147483647 h 979"/>
              <a:gd name="T120" fmla="*/ 2147483647 w 1088"/>
              <a:gd name="T121" fmla="*/ 2147483647 h 9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8"/>
              <a:gd name="T184" fmla="*/ 0 h 979"/>
              <a:gd name="T185" fmla="*/ 1088 w 1088"/>
              <a:gd name="T186" fmla="*/ 979 h 9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8" h="979">
                <a:moveTo>
                  <a:pt x="544" y="170"/>
                </a:moveTo>
                <a:lnTo>
                  <a:pt x="547" y="149"/>
                </a:lnTo>
                <a:lnTo>
                  <a:pt x="554" y="128"/>
                </a:lnTo>
                <a:lnTo>
                  <a:pt x="562" y="109"/>
                </a:lnTo>
                <a:lnTo>
                  <a:pt x="574" y="91"/>
                </a:lnTo>
                <a:lnTo>
                  <a:pt x="588" y="76"/>
                </a:lnTo>
                <a:lnTo>
                  <a:pt x="604" y="60"/>
                </a:lnTo>
                <a:lnTo>
                  <a:pt x="622" y="47"/>
                </a:lnTo>
                <a:lnTo>
                  <a:pt x="641" y="36"/>
                </a:lnTo>
                <a:lnTo>
                  <a:pt x="663" y="26"/>
                </a:lnTo>
                <a:lnTo>
                  <a:pt x="684" y="17"/>
                </a:lnTo>
                <a:lnTo>
                  <a:pt x="707" y="11"/>
                </a:lnTo>
                <a:lnTo>
                  <a:pt x="732" y="5"/>
                </a:lnTo>
                <a:lnTo>
                  <a:pt x="757" y="2"/>
                </a:lnTo>
                <a:lnTo>
                  <a:pt x="782" y="0"/>
                </a:lnTo>
                <a:lnTo>
                  <a:pt x="806" y="0"/>
                </a:lnTo>
                <a:lnTo>
                  <a:pt x="832" y="2"/>
                </a:lnTo>
                <a:lnTo>
                  <a:pt x="857" y="5"/>
                </a:lnTo>
                <a:lnTo>
                  <a:pt x="882" y="11"/>
                </a:lnTo>
                <a:lnTo>
                  <a:pt x="907" y="17"/>
                </a:lnTo>
                <a:lnTo>
                  <a:pt x="931" y="26"/>
                </a:lnTo>
                <a:lnTo>
                  <a:pt x="953" y="37"/>
                </a:lnTo>
                <a:lnTo>
                  <a:pt x="975" y="50"/>
                </a:lnTo>
                <a:lnTo>
                  <a:pt x="995" y="65"/>
                </a:lnTo>
                <a:lnTo>
                  <a:pt x="1015" y="82"/>
                </a:lnTo>
                <a:lnTo>
                  <a:pt x="1032" y="101"/>
                </a:lnTo>
                <a:lnTo>
                  <a:pt x="1047" y="122"/>
                </a:lnTo>
                <a:lnTo>
                  <a:pt x="1060" y="145"/>
                </a:lnTo>
                <a:lnTo>
                  <a:pt x="1071" y="171"/>
                </a:lnTo>
                <a:lnTo>
                  <a:pt x="1080" y="198"/>
                </a:lnTo>
                <a:lnTo>
                  <a:pt x="1085" y="228"/>
                </a:lnTo>
                <a:lnTo>
                  <a:pt x="1088" y="259"/>
                </a:lnTo>
                <a:lnTo>
                  <a:pt x="1088" y="293"/>
                </a:lnTo>
                <a:lnTo>
                  <a:pt x="1086" y="318"/>
                </a:lnTo>
                <a:lnTo>
                  <a:pt x="1083" y="343"/>
                </a:lnTo>
                <a:lnTo>
                  <a:pt x="1074" y="389"/>
                </a:lnTo>
                <a:lnTo>
                  <a:pt x="1060" y="431"/>
                </a:lnTo>
                <a:lnTo>
                  <a:pt x="1044" y="468"/>
                </a:lnTo>
                <a:lnTo>
                  <a:pt x="1025" y="504"/>
                </a:lnTo>
                <a:lnTo>
                  <a:pt x="1003" y="536"/>
                </a:lnTo>
                <a:lnTo>
                  <a:pt x="979" y="564"/>
                </a:lnTo>
                <a:lnTo>
                  <a:pt x="954" y="592"/>
                </a:lnTo>
                <a:lnTo>
                  <a:pt x="927" y="616"/>
                </a:lnTo>
                <a:lnTo>
                  <a:pt x="900" y="639"/>
                </a:lnTo>
                <a:lnTo>
                  <a:pt x="873" y="660"/>
                </a:lnTo>
                <a:lnTo>
                  <a:pt x="846" y="680"/>
                </a:lnTo>
                <a:lnTo>
                  <a:pt x="793" y="717"/>
                </a:lnTo>
                <a:lnTo>
                  <a:pt x="770" y="735"/>
                </a:lnTo>
                <a:lnTo>
                  <a:pt x="747" y="753"/>
                </a:lnTo>
                <a:lnTo>
                  <a:pt x="708" y="786"/>
                </a:lnTo>
                <a:lnTo>
                  <a:pt x="671" y="819"/>
                </a:lnTo>
                <a:lnTo>
                  <a:pt x="637" y="852"/>
                </a:lnTo>
                <a:lnTo>
                  <a:pt x="621" y="867"/>
                </a:lnTo>
                <a:lnTo>
                  <a:pt x="606" y="883"/>
                </a:lnTo>
                <a:lnTo>
                  <a:pt x="593" y="897"/>
                </a:lnTo>
                <a:lnTo>
                  <a:pt x="580" y="911"/>
                </a:lnTo>
                <a:lnTo>
                  <a:pt x="569" y="925"/>
                </a:lnTo>
                <a:lnTo>
                  <a:pt x="560" y="937"/>
                </a:lnTo>
                <a:lnTo>
                  <a:pt x="553" y="949"/>
                </a:lnTo>
                <a:lnTo>
                  <a:pt x="547" y="960"/>
                </a:lnTo>
                <a:lnTo>
                  <a:pt x="544" y="970"/>
                </a:lnTo>
                <a:lnTo>
                  <a:pt x="544" y="979"/>
                </a:lnTo>
                <a:lnTo>
                  <a:pt x="543" y="970"/>
                </a:lnTo>
                <a:lnTo>
                  <a:pt x="540" y="960"/>
                </a:lnTo>
                <a:lnTo>
                  <a:pt x="534" y="949"/>
                </a:lnTo>
                <a:lnTo>
                  <a:pt x="527" y="937"/>
                </a:lnTo>
                <a:lnTo>
                  <a:pt x="518" y="925"/>
                </a:lnTo>
                <a:lnTo>
                  <a:pt x="507" y="911"/>
                </a:lnTo>
                <a:lnTo>
                  <a:pt x="495" y="897"/>
                </a:lnTo>
                <a:lnTo>
                  <a:pt x="481" y="883"/>
                </a:lnTo>
                <a:lnTo>
                  <a:pt x="467" y="867"/>
                </a:lnTo>
                <a:lnTo>
                  <a:pt x="451" y="852"/>
                </a:lnTo>
                <a:lnTo>
                  <a:pt x="417" y="819"/>
                </a:lnTo>
                <a:lnTo>
                  <a:pt x="379" y="786"/>
                </a:lnTo>
                <a:lnTo>
                  <a:pt x="340" y="753"/>
                </a:lnTo>
                <a:lnTo>
                  <a:pt x="318" y="735"/>
                </a:lnTo>
                <a:lnTo>
                  <a:pt x="293" y="717"/>
                </a:lnTo>
                <a:lnTo>
                  <a:pt x="242" y="680"/>
                </a:lnTo>
                <a:lnTo>
                  <a:pt x="215" y="660"/>
                </a:lnTo>
                <a:lnTo>
                  <a:pt x="187" y="639"/>
                </a:lnTo>
                <a:lnTo>
                  <a:pt x="160" y="616"/>
                </a:lnTo>
                <a:lnTo>
                  <a:pt x="134" y="592"/>
                </a:lnTo>
                <a:lnTo>
                  <a:pt x="108" y="564"/>
                </a:lnTo>
                <a:lnTo>
                  <a:pt x="84" y="536"/>
                </a:lnTo>
                <a:lnTo>
                  <a:pt x="62" y="504"/>
                </a:lnTo>
                <a:lnTo>
                  <a:pt x="43" y="468"/>
                </a:lnTo>
                <a:lnTo>
                  <a:pt x="27" y="431"/>
                </a:lnTo>
                <a:lnTo>
                  <a:pt x="14" y="389"/>
                </a:lnTo>
                <a:lnTo>
                  <a:pt x="4" y="343"/>
                </a:lnTo>
                <a:lnTo>
                  <a:pt x="2" y="318"/>
                </a:lnTo>
                <a:lnTo>
                  <a:pt x="0" y="293"/>
                </a:lnTo>
                <a:lnTo>
                  <a:pt x="0" y="259"/>
                </a:lnTo>
                <a:lnTo>
                  <a:pt x="2" y="228"/>
                </a:lnTo>
                <a:lnTo>
                  <a:pt x="8" y="198"/>
                </a:lnTo>
                <a:lnTo>
                  <a:pt x="16" y="171"/>
                </a:lnTo>
                <a:lnTo>
                  <a:pt x="27" y="145"/>
                </a:lnTo>
                <a:lnTo>
                  <a:pt x="41" y="122"/>
                </a:lnTo>
                <a:lnTo>
                  <a:pt x="56" y="101"/>
                </a:lnTo>
                <a:lnTo>
                  <a:pt x="73" y="82"/>
                </a:lnTo>
                <a:lnTo>
                  <a:pt x="91" y="65"/>
                </a:lnTo>
                <a:lnTo>
                  <a:pt x="112" y="50"/>
                </a:lnTo>
                <a:lnTo>
                  <a:pt x="134" y="37"/>
                </a:lnTo>
                <a:lnTo>
                  <a:pt x="156" y="26"/>
                </a:lnTo>
                <a:lnTo>
                  <a:pt x="180" y="17"/>
                </a:lnTo>
                <a:lnTo>
                  <a:pt x="205" y="11"/>
                </a:lnTo>
                <a:lnTo>
                  <a:pt x="230" y="5"/>
                </a:lnTo>
                <a:lnTo>
                  <a:pt x="256" y="2"/>
                </a:lnTo>
                <a:lnTo>
                  <a:pt x="280" y="0"/>
                </a:lnTo>
                <a:lnTo>
                  <a:pt x="306" y="0"/>
                </a:lnTo>
                <a:lnTo>
                  <a:pt x="331" y="2"/>
                </a:lnTo>
                <a:lnTo>
                  <a:pt x="356" y="5"/>
                </a:lnTo>
                <a:lnTo>
                  <a:pt x="380" y="11"/>
                </a:lnTo>
                <a:lnTo>
                  <a:pt x="403" y="17"/>
                </a:lnTo>
                <a:lnTo>
                  <a:pt x="425" y="26"/>
                </a:lnTo>
                <a:lnTo>
                  <a:pt x="446" y="36"/>
                </a:lnTo>
                <a:lnTo>
                  <a:pt x="465" y="47"/>
                </a:lnTo>
                <a:lnTo>
                  <a:pt x="484" y="60"/>
                </a:lnTo>
                <a:lnTo>
                  <a:pt x="499" y="76"/>
                </a:lnTo>
                <a:lnTo>
                  <a:pt x="513" y="91"/>
                </a:lnTo>
                <a:lnTo>
                  <a:pt x="525" y="109"/>
                </a:lnTo>
                <a:lnTo>
                  <a:pt x="533" y="128"/>
                </a:lnTo>
                <a:lnTo>
                  <a:pt x="540" y="149"/>
                </a:lnTo>
                <a:lnTo>
                  <a:pt x="544" y="17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5122863" cy="896938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92160" tIns="46080" rIns="92160" bIns="46080" anchor="b"/>
          <a:lstStyle/>
          <a:p>
            <a:pPr algn="l"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smtClean="0">
                <a:solidFill>
                  <a:schemeClr val="bg1"/>
                </a:solidFill>
                <a:latin typeface="Times New Roman" pitchFamily="18" charset="0"/>
              </a:rPr>
              <a:t>Valentine’s Day Card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3802063" y="1416967"/>
            <a:ext cx="5162550" cy="45323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Children write Valentine cards to their friends. </a:t>
            </a:r>
          </a:p>
          <a:p>
            <a:pPr marL="0" indent="0" algn="ctr">
              <a:buFontTx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Valentine card usually has a poem and this question: </a:t>
            </a:r>
          </a:p>
          <a:p>
            <a:pPr marL="0" indent="0" algn="ctr">
              <a:buFontTx/>
              <a:buNone/>
              <a:defRPr/>
            </a:pP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Will you be my Valentine?</a:t>
            </a:r>
            <a:endParaRPr lang="pt-PT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105" name="Picture 9" descr="http://3.bp.blogspot.com/-FUJj2XJB9lk/TzFyV9bAELI/AAAAAAAAK8g/-MnzQ-p5rw4/s1600/valentine-card-si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96" b="89894" l="7778" r="90000">
                        <a14:backgroundMark x1="22037" y1="50798" x2="20185" y2="62234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9" r="5066" b="10172"/>
          <a:stretch/>
        </p:blipFill>
        <p:spPr bwMode="auto">
          <a:xfrm flipH="1">
            <a:off x="77515" y="2299470"/>
            <a:ext cx="3741138" cy="3338507"/>
          </a:xfrm>
          <a:prstGeom prst="rect">
            <a:avLst/>
          </a:prstGeom>
          <a:noFill/>
          <a:effectLst>
            <a:glow rad="127000">
              <a:srgbClr val="FF99CC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http://1.bp.blogspot.com/-ywFTnipPD80/TedLZHPPqbI/AAAAAAAAACc/9ZDCVqmhpWA/s1600/smile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92" b="98958" l="3077" r="100000">
                        <a14:foregroundMark x1="47385" y1="80208" x2="58769" y2="79167"/>
                        <a14:foregroundMark x1="46154" y1="87292" x2="40308" y2="88125"/>
                        <a14:foregroundMark x1="70769" y1="79792" x2="65538" y2="85625"/>
                        <a14:foregroundMark x1="16923" y1="36042" x2="15692" y2="43958"/>
                        <a14:foregroundMark x1="12000" y1="56458" x2="8923" y2="61875"/>
                        <a14:foregroundMark x1="7077" y1="65000" x2="10154" y2="71458"/>
                        <a14:foregroundMark x1="75692" y1="79792" x2="71077" y2="86875"/>
                        <a14:foregroundMark x1="63385" y1="88958" x2="78462" y2="93542"/>
                        <a14:foregroundMark x1="61846" y1="88542" x2="67077" y2="90833"/>
                        <a14:foregroundMark x1="66769" y1="85000" x2="61231" y2="87708"/>
                        <a14:foregroundMark x1="82769" y1="87292" x2="88000" y2="92500"/>
                        <a14:foregroundMark x1="74769" y1="85000" x2="82154" y2="87500"/>
                        <a14:foregroundMark x1="44923" y1="17500" x2="60923" y2="17708"/>
                        <a14:foregroundMark x1="46462" y1="16667" x2="58769" y2="16667"/>
                        <a14:backgroundMark x1="49846" y1="82292" x2="56923" y2="99792"/>
                        <a14:backgroundMark x1="80615" y1="78958" x2="95385" y2="92708"/>
                        <a14:backgroundMark x1="62462" y1="90833" x2="78462" y2="96458"/>
                        <a14:backgroundMark x1="63385" y1="80000" x2="53538" y2="85208"/>
                        <a14:backgroundMark x1="79692" y1="80625" x2="76615" y2="841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7380312" y="4748195"/>
            <a:ext cx="1295376" cy="17556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052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2"/>
          <p:cNvSpPr>
            <a:spLocks/>
          </p:cNvSpPr>
          <p:nvPr/>
        </p:nvSpPr>
        <p:spPr bwMode="auto">
          <a:xfrm>
            <a:off x="251519" y="1268413"/>
            <a:ext cx="8424169" cy="5565775"/>
          </a:xfrm>
          <a:custGeom>
            <a:avLst/>
            <a:gdLst>
              <a:gd name="T0" fmla="*/ 2147483647 w 1088"/>
              <a:gd name="T1" fmla="*/ 2147483647 h 979"/>
              <a:gd name="T2" fmla="*/ 2147483647 w 1088"/>
              <a:gd name="T3" fmla="*/ 2147483647 h 979"/>
              <a:gd name="T4" fmla="*/ 2147483647 w 1088"/>
              <a:gd name="T5" fmla="*/ 2147483647 h 979"/>
              <a:gd name="T6" fmla="*/ 2147483647 w 1088"/>
              <a:gd name="T7" fmla="*/ 2147483647 h 979"/>
              <a:gd name="T8" fmla="*/ 2147483647 w 1088"/>
              <a:gd name="T9" fmla="*/ 2147483647 h 979"/>
              <a:gd name="T10" fmla="*/ 2147483647 w 1088"/>
              <a:gd name="T11" fmla="*/ 2147483647 h 979"/>
              <a:gd name="T12" fmla="*/ 2147483647 w 1088"/>
              <a:gd name="T13" fmla="*/ 2147483647 h 979"/>
              <a:gd name="T14" fmla="*/ 2147483647 w 1088"/>
              <a:gd name="T15" fmla="*/ 0 h 979"/>
              <a:gd name="T16" fmla="*/ 2147483647 w 1088"/>
              <a:gd name="T17" fmla="*/ 2147483647 h 979"/>
              <a:gd name="T18" fmla="*/ 2147483647 w 1088"/>
              <a:gd name="T19" fmla="*/ 2147483647 h 979"/>
              <a:gd name="T20" fmla="*/ 2147483647 w 1088"/>
              <a:gd name="T21" fmla="*/ 2147483647 h 979"/>
              <a:gd name="T22" fmla="*/ 2147483647 w 1088"/>
              <a:gd name="T23" fmla="*/ 2147483647 h 979"/>
              <a:gd name="T24" fmla="*/ 2147483647 w 1088"/>
              <a:gd name="T25" fmla="*/ 2147483647 h 979"/>
              <a:gd name="T26" fmla="*/ 2147483647 w 1088"/>
              <a:gd name="T27" fmla="*/ 2147483647 h 979"/>
              <a:gd name="T28" fmla="*/ 2147483647 w 1088"/>
              <a:gd name="T29" fmla="*/ 2147483647 h 979"/>
              <a:gd name="T30" fmla="*/ 2147483647 w 1088"/>
              <a:gd name="T31" fmla="*/ 2147483647 h 979"/>
              <a:gd name="T32" fmla="*/ 2147483647 w 1088"/>
              <a:gd name="T33" fmla="*/ 2147483647 h 979"/>
              <a:gd name="T34" fmla="*/ 2147483647 w 1088"/>
              <a:gd name="T35" fmla="*/ 2147483647 h 979"/>
              <a:gd name="T36" fmla="*/ 2147483647 w 1088"/>
              <a:gd name="T37" fmla="*/ 2147483647 h 979"/>
              <a:gd name="T38" fmla="*/ 2147483647 w 1088"/>
              <a:gd name="T39" fmla="*/ 2147483647 h 979"/>
              <a:gd name="T40" fmla="*/ 2147483647 w 1088"/>
              <a:gd name="T41" fmla="*/ 2147483647 h 979"/>
              <a:gd name="T42" fmla="*/ 2147483647 w 1088"/>
              <a:gd name="T43" fmla="*/ 2147483647 h 979"/>
              <a:gd name="T44" fmla="*/ 2147483647 w 1088"/>
              <a:gd name="T45" fmla="*/ 2147483647 h 979"/>
              <a:gd name="T46" fmla="*/ 2147483647 w 1088"/>
              <a:gd name="T47" fmla="*/ 2147483647 h 979"/>
              <a:gd name="T48" fmla="*/ 2147483647 w 1088"/>
              <a:gd name="T49" fmla="*/ 2147483647 h 979"/>
              <a:gd name="T50" fmla="*/ 2147483647 w 1088"/>
              <a:gd name="T51" fmla="*/ 2147483647 h 979"/>
              <a:gd name="T52" fmla="*/ 2147483647 w 1088"/>
              <a:gd name="T53" fmla="*/ 2147483647 h 979"/>
              <a:gd name="T54" fmla="*/ 2147483647 w 1088"/>
              <a:gd name="T55" fmla="*/ 2147483647 h 979"/>
              <a:gd name="T56" fmla="*/ 2147483647 w 1088"/>
              <a:gd name="T57" fmla="*/ 2147483647 h 979"/>
              <a:gd name="T58" fmla="*/ 2147483647 w 1088"/>
              <a:gd name="T59" fmla="*/ 2147483647 h 979"/>
              <a:gd name="T60" fmla="*/ 2147483647 w 1088"/>
              <a:gd name="T61" fmla="*/ 2147483647 h 979"/>
              <a:gd name="T62" fmla="*/ 2147483647 w 1088"/>
              <a:gd name="T63" fmla="*/ 2147483647 h 979"/>
              <a:gd name="T64" fmla="*/ 2147483647 w 1088"/>
              <a:gd name="T65" fmla="*/ 2147483647 h 979"/>
              <a:gd name="T66" fmla="*/ 2147483647 w 1088"/>
              <a:gd name="T67" fmla="*/ 2147483647 h 979"/>
              <a:gd name="T68" fmla="*/ 2147483647 w 1088"/>
              <a:gd name="T69" fmla="*/ 2147483647 h 979"/>
              <a:gd name="T70" fmla="*/ 2147483647 w 1088"/>
              <a:gd name="T71" fmla="*/ 2147483647 h 979"/>
              <a:gd name="T72" fmla="*/ 2147483647 w 1088"/>
              <a:gd name="T73" fmla="*/ 2147483647 h 979"/>
              <a:gd name="T74" fmla="*/ 2147483647 w 1088"/>
              <a:gd name="T75" fmla="*/ 2147483647 h 979"/>
              <a:gd name="T76" fmla="*/ 2147483647 w 1088"/>
              <a:gd name="T77" fmla="*/ 2147483647 h 979"/>
              <a:gd name="T78" fmla="*/ 2147483647 w 1088"/>
              <a:gd name="T79" fmla="*/ 2147483647 h 979"/>
              <a:gd name="T80" fmla="*/ 2147483647 w 1088"/>
              <a:gd name="T81" fmla="*/ 2147483647 h 979"/>
              <a:gd name="T82" fmla="*/ 2147483647 w 1088"/>
              <a:gd name="T83" fmla="*/ 2147483647 h 979"/>
              <a:gd name="T84" fmla="*/ 2147483647 w 1088"/>
              <a:gd name="T85" fmla="*/ 2147483647 h 979"/>
              <a:gd name="T86" fmla="*/ 2147483647 w 1088"/>
              <a:gd name="T87" fmla="*/ 2147483647 h 979"/>
              <a:gd name="T88" fmla="*/ 2147483647 w 1088"/>
              <a:gd name="T89" fmla="*/ 2147483647 h 979"/>
              <a:gd name="T90" fmla="*/ 0 w 1088"/>
              <a:gd name="T91" fmla="*/ 2147483647 h 979"/>
              <a:gd name="T92" fmla="*/ 2147483647 w 1088"/>
              <a:gd name="T93" fmla="*/ 2147483647 h 979"/>
              <a:gd name="T94" fmla="*/ 2147483647 w 1088"/>
              <a:gd name="T95" fmla="*/ 2147483647 h 979"/>
              <a:gd name="T96" fmla="*/ 2147483647 w 1088"/>
              <a:gd name="T97" fmla="*/ 2147483647 h 979"/>
              <a:gd name="T98" fmla="*/ 2147483647 w 1088"/>
              <a:gd name="T99" fmla="*/ 2147483647 h 979"/>
              <a:gd name="T100" fmla="*/ 2147483647 w 1088"/>
              <a:gd name="T101" fmla="*/ 2147483647 h 979"/>
              <a:gd name="T102" fmla="*/ 2147483647 w 1088"/>
              <a:gd name="T103" fmla="*/ 2147483647 h 979"/>
              <a:gd name="T104" fmla="*/ 2147483647 w 1088"/>
              <a:gd name="T105" fmla="*/ 2147483647 h 979"/>
              <a:gd name="T106" fmla="*/ 2147483647 w 1088"/>
              <a:gd name="T107" fmla="*/ 0 h 979"/>
              <a:gd name="T108" fmla="*/ 2147483647 w 1088"/>
              <a:gd name="T109" fmla="*/ 2147483647 h 979"/>
              <a:gd name="T110" fmla="*/ 2147483647 w 1088"/>
              <a:gd name="T111" fmla="*/ 2147483647 h 979"/>
              <a:gd name="T112" fmla="*/ 2147483647 w 1088"/>
              <a:gd name="T113" fmla="*/ 2147483647 h 979"/>
              <a:gd name="T114" fmla="*/ 2147483647 w 1088"/>
              <a:gd name="T115" fmla="*/ 2147483647 h 979"/>
              <a:gd name="T116" fmla="*/ 2147483647 w 1088"/>
              <a:gd name="T117" fmla="*/ 2147483647 h 979"/>
              <a:gd name="T118" fmla="*/ 2147483647 w 1088"/>
              <a:gd name="T119" fmla="*/ 2147483647 h 979"/>
              <a:gd name="T120" fmla="*/ 2147483647 w 1088"/>
              <a:gd name="T121" fmla="*/ 2147483647 h 9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8"/>
              <a:gd name="T184" fmla="*/ 0 h 979"/>
              <a:gd name="T185" fmla="*/ 1088 w 1088"/>
              <a:gd name="T186" fmla="*/ 979 h 9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8" h="979">
                <a:moveTo>
                  <a:pt x="544" y="170"/>
                </a:moveTo>
                <a:lnTo>
                  <a:pt x="547" y="149"/>
                </a:lnTo>
                <a:lnTo>
                  <a:pt x="554" y="128"/>
                </a:lnTo>
                <a:lnTo>
                  <a:pt x="562" y="109"/>
                </a:lnTo>
                <a:lnTo>
                  <a:pt x="574" y="91"/>
                </a:lnTo>
                <a:lnTo>
                  <a:pt x="588" y="76"/>
                </a:lnTo>
                <a:lnTo>
                  <a:pt x="604" y="60"/>
                </a:lnTo>
                <a:lnTo>
                  <a:pt x="622" y="47"/>
                </a:lnTo>
                <a:lnTo>
                  <a:pt x="641" y="36"/>
                </a:lnTo>
                <a:lnTo>
                  <a:pt x="663" y="26"/>
                </a:lnTo>
                <a:lnTo>
                  <a:pt x="684" y="17"/>
                </a:lnTo>
                <a:lnTo>
                  <a:pt x="707" y="11"/>
                </a:lnTo>
                <a:lnTo>
                  <a:pt x="732" y="5"/>
                </a:lnTo>
                <a:lnTo>
                  <a:pt x="757" y="2"/>
                </a:lnTo>
                <a:lnTo>
                  <a:pt x="782" y="0"/>
                </a:lnTo>
                <a:lnTo>
                  <a:pt x="806" y="0"/>
                </a:lnTo>
                <a:lnTo>
                  <a:pt x="832" y="2"/>
                </a:lnTo>
                <a:lnTo>
                  <a:pt x="857" y="5"/>
                </a:lnTo>
                <a:lnTo>
                  <a:pt x="882" y="11"/>
                </a:lnTo>
                <a:lnTo>
                  <a:pt x="907" y="17"/>
                </a:lnTo>
                <a:lnTo>
                  <a:pt x="931" y="26"/>
                </a:lnTo>
                <a:lnTo>
                  <a:pt x="953" y="37"/>
                </a:lnTo>
                <a:lnTo>
                  <a:pt x="975" y="50"/>
                </a:lnTo>
                <a:lnTo>
                  <a:pt x="995" y="65"/>
                </a:lnTo>
                <a:lnTo>
                  <a:pt x="1015" y="82"/>
                </a:lnTo>
                <a:lnTo>
                  <a:pt x="1032" y="101"/>
                </a:lnTo>
                <a:lnTo>
                  <a:pt x="1047" y="122"/>
                </a:lnTo>
                <a:lnTo>
                  <a:pt x="1060" y="145"/>
                </a:lnTo>
                <a:lnTo>
                  <a:pt x="1071" y="171"/>
                </a:lnTo>
                <a:lnTo>
                  <a:pt x="1080" y="198"/>
                </a:lnTo>
                <a:lnTo>
                  <a:pt x="1085" y="228"/>
                </a:lnTo>
                <a:lnTo>
                  <a:pt x="1088" y="259"/>
                </a:lnTo>
                <a:lnTo>
                  <a:pt x="1088" y="293"/>
                </a:lnTo>
                <a:lnTo>
                  <a:pt x="1086" y="318"/>
                </a:lnTo>
                <a:lnTo>
                  <a:pt x="1083" y="343"/>
                </a:lnTo>
                <a:lnTo>
                  <a:pt x="1074" y="389"/>
                </a:lnTo>
                <a:lnTo>
                  <a:pt x="1060" y="431"/>
                </a:lnTo>
                <a:lnTo>
                  <a:pt x="1044" y="468"/>
                </a:lnTo>
                <a:lnTo>
                  <a:pt x="1025" y="504"/>
                </a:lnTo>
                <a:lnTo>
                  <a:pt x="1003" y="536"/>
                </a:lnTo>
                <a:lnTo>
                  <a:pt x="979" y="564"/>
                </a:lnTo>
                <a:lnTo>
                  <a:pt x="954" y="592"/>
                </a:lnTo>
                <a:lnTo>
                  <a:pt x="927" y="616"/>
                </a:lnTo>
                <a:lnTo>
                  <a:pt x="900" y="639"/>
                </a:lnTo>
                <a:lnTo>
                  <a:pt x="873" y="660"/>
                </a:lnTo>
                <a:lnTo>
                  <a:pt x="846" y="680"/>
                </a:lnTo>
                <a:lnTo>
                  <a:pt x="793" y="717"/>
                </a:lnTo>
                <a:lnTo>
                  <a:pt x="770" y="735"/>
                </a:lnTo>
                <a:lnTo>
                  <a:pt x="747" y="753"/>
                </a:lnTo>
                <a:lnTo>
                  <a:pt x="708" y="786"/>
                </a:lnTo>
                <a:lnTo>
                  <a:pt x="671" y="819"/>
                </a:lnTo>
                <a:lnTo>
                  <a:pt x="637" y="852"/>
                </a:lnTo>
                <a:lnTo>
                  <a:pt x="621" y="867"/>
                </a:lnTo>
                <a:lnTo>
                  <a:pt x="606" y="883"/>
                </a:lnTo>
                <a:lnTo>
                  <a:pt x="593" y="897"/>
                </a:lnTo>
                <a:lnTo>
                  <a:pt x="580" y="911"/>
                </a:lnTo>
                <a:lnTo>
                  <a:pt x="569" y="925"/>
                </a:lnTo>
                <a:lnTo>
                  <a:pt x="560" y="937"/>
                </a:lnTo>
                <a:lnTo>
                  <a:pt x="553" y="949"/>
                </a:lnTo>
                <a:lnTo>
                  <a:pt x="547" y="960"/>
                </a:lnTo>
                <a:lnTo>
                  <a:pt x="544" y="970"/>
                </a:lnTo>
                <a:lnTo>
                  <a:pt x="544" y="979"/>
                </a:lnTo>
                <a:lnTo>
                  <a:pt x="543" y="970"/>
                </a:lnTo>
                <a:lnTo>
                  <a:pt x="540" y="960"/>
                </a:lnTo>
                <a:lnTo>
                  <a:pt x="534" y="949"/>
                </a:lnTo>
                <a:lnTo>
                  <a:pt x="527" y="937"/>
                </a:lnTo>
                <a:lnTo>
                  <a:pt x="518" y="925"/>
                </a:lnTo>
                <a:lnTo>
                  <a:pt x="507" y="911"/>
                </a:lnTo>
                <a:lnTo>
                  <a:pt x="495" y="897"/>
                </a:lnTo>
                <a:lnTo>
                  <a:pt x="481" y="883"/>
                </a:lnTo>
                <a:lnTo>
                  <a:pt x="467" y="867"/>
                </a:lnTo>
                <a:lnTo>
                  <a:pt x="451" y="852"/>
                </a:lnTo>
                <a:lnTo>
                  <a:pt x="417" y="819"/>
                </a:lnTo>
                <a:lnTo>
                  <a:pt x="379" y="786"/>
                </a:lnTo>
                <a:lnTo>
                  <a:pt x="340" y="753"/>
                </a:lnTo>
                <a:lnTo>
                  <a:pt x="318" y="735"/>
                </a:lnTo>
                <a:lnTo>
                  <a:pt x="293" y="717"/>
                </a:lnTo>
                <a:lnTo>
                  <a:pt x="242" y="680"/>
                </a:lnTo>
                <a:lnTo>
                  <a:pt x="215" y="660"/>
                </a:lnTo>
                <a:lnTo>
                  <a:pt x="187" y="639"/>
                </a:lnTo>
                <a:lnTo>
                  <a:pt x="160" y="616"/>
                </a:lnTo>
                <a:lnTo>
                  <a:pt x="134" y="592"/>
                </a:lnTo>
                <a:lnTo>
                  <a:pt x="108" y="564"/>
                </a:lnTo>
                <a:lnTo>
                  <a:pt x="84" y="536"/>
                </a:lnTo>
                <a:lnTo>
                  <a:pt x="62" y="504"/>
                </a:lnTo>
                <a:lnTo>
                  <a:pt x="43" y="468"/>
                </a:lnTo>
                <a:lnTo>
                  <a:pt x="27" y="431"/>
                </a:lnTo>
                <a:lnTo>
                  <a:pt x="14" y="389"/>
                </a:lnTo>
                <a:lnTo>
                  <a:pt x="4" y="343"/>
                </a:lnTo>
                <a:lnTo>
                  <a:pt x="2" y="318"/>
                </a:lnTo>
                <a:lnTo>
                  <a:pt x="0" y="293"/>
                </a:lnTo>
                <a:lnTo>
                  <a:pt x="0" y="259"/>
                </a:lnTo>
                <a:lnTo>
                  <a:pt x="2" y="228"/>
                </a:lnTo>
                <a:lnTo>
                  <a:pt x="8" y="198"/>
                </a:lnTo>
                <a:lnTo>
                  <a:pt x="16" y="171"/>
                </a:lnTo>
                <a:lnTo>
                  <a:pt x="27" y="145"/>
                </a:lnTo>
                <a:lnTo>
                  <a:pt x="41" y="122"/>
                </a:lnTo>
                <a:lnTo>
                  <a:pt x="56" y="101"/>
                </a:lnTo>
                <a:lnTo>
                  <a:pt x="73" y="82"/>
                </a:lnTo>
                <a:lnTo>
                  <a:pt x="91" y="65"/>
                </a:lnTo>
                <a:lnTo>
                  <a:pt x="112" y="50"/>
                </a:lnTo>
                <a:lnTo>
                  <a:pt x="134" y="37"/>
                </a:lnTo>
                <a:lnTo>
                  <a:pt x="156" y="26"/>
                </a:lnTo>
                <a:lnTo>
                  <a:pt x="180" y="17"/>
                </a:lnTo>
                <a:lnTo>
                  <a:pt x="205" y="11"/>
                </a:lnTo>
                <a:lnTo>
                  <a:pt x="230" y="5"/>
                </a:lnTo>
                <a:lnTo>
                  <a:pt x="256" y="2"/>
                </a:lnTo>
                <a:lnTo>
                  <a:pt x="280" y="0"/>
                </a:lnTo>
                <a:lnTo>
                  <a:pt x="306" y="0"/>
                </a:lnTo>
                <a:lnTo>
                  <a:pt x="331" y="2"/>
                </a:lnTo>
                <a:lnTo>
                  <a:pt x="356" y="5"/>
                </a:lnTo>
                <a:lnTo>
                  <a:pt x="380" y="11"/>
                </a:lnTo>
                <a:lnTo>
                  <a:pt x="403" y="17"/>
                </a:lnTo>
                <a:lnTo>
                  <a:pt x="425" y="26"/>
                </a:lnTo>
                <a:lnTo>
                  <a:pt x="446" y="36"/>
                </a:lnTo>
                <a:lnTo>
                  <a:pt x="465" y="47"/>
                </a:lnTo>
                <a:lnTo>
                  <a:pt x="484" y="60"/>
                </a:lnTo>
                <a:lnTo>
                  <a:pt x="499" y="76"/>
                </a:lnTo>
                <a:lnTo>
                  <a:pt x="513" y="91"/>
                </a:lnTo>
                <a:lnTo>
                  <a:pt x="525" y="109"/>
                </a:lnTo>
                <a:lnTo>
                  <a:pt x="533" y="128"/>
                </a:lnTo>
                <a:lnTo>
                  <a:pt x="540" y="149"/>
                </a:lnTo>
                <a:lnTo>
                  <a:pt x="544" y="17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1" y="333375"/>
            <a:ext cx="4499992" cy="9350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5122863" cy="896938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92160" tIns="46080" rIns="92160" bIns="46080" anchor="b"/>
          <a:lstStyle/>
          <a:p>
            <a:pPr algn="l"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smtClean="0">
                <a:solidFill>
                  <a:schemeClr val="bg1"/>
                </a:solidFill>
                <a:latin typeface="Times New Roman" pitchFamily="18" charset="0"/>
              </a:rPr>
              <a:t>Valentine’s poems</a:t>
            </a:r>
          </a:p>
        </p:txBody>
      </p:sp>
      <p:sp>
        <p:nvSpPr>
          <p:cNvPr id="9" name="Rectângulo 3"/>
          <p:cNvSpPr>
            <a:spLocks noChangeArrowheads="1"/>
          </p:cNvSpPr>
          <p:nvPr/>
        </p:nvSpPr>
        <p:spPr bwMode="auto">
          <a:xfrm>
            <a:off x="4752975" y="1628800"/>
            <a:ext cx="36718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Roses Are Red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Roses are red,</a:t>
            </a:r>
            <a:b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Violets are blue</a:t>
            </a:r>
            <a: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Sugar is sweet,</a:t>
            </a:r>
            <a:b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so are you!</a:t>
            </a:r>
            <a:endParaRPr lang="pt-PT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ângulo 12"/>
          <p:cNvSpPr>
            <a:spLocks noChangeArrowheads="1"/>
          </p:cNvSpPr>
          <p:nvPr/>
        </p:nvSpPr>
        <p:spPr bwMode="auto">
          <a:xfrm>
            <a:off x="1043608" y="1700808"/>
            <a:ext cx="417671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Love You So Well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love you, </a:t>
            </a:r>
            <a:b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love you,</a:t>
            </a:r>
            <a:b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love you so well.</a:t>
            </a:r>
            <a:b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I had a peanut</a:t>
            </a:r>
            <a:b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I'd give you the shell.</a:t>
            </a:r>
            <a:endParaRPr lang="pt-PT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5" descr="http://1.bp.blogspot.com/-ywFTnipPD80/TedLZHPPqbI/AAAAAAAAACc/9ZDCVqmhpWA/s1600/smile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92" b="98958" l="3077" r="100000">
                        <a14:foregroundMark x1="47385" y1="80208" x2="58769" y2="79167"/>
                        <a14:foregroundMark x1="46154" y1="87292" x2="40308" y2="88125"/>
                        <a14:foregroundMark x1="70769" y1="79792" x2="65538" y2="85625"/>
                        <a14:foregroundMark x1="16923" y1="36042" x2="15692" y2="43958"/>
                        <a14:foregroundMark x1="12000" y1="56458" x2="8923" y2="61875"/>
                        <a14:foregroundMark x1="7077" y1="65000" x2="10154" y2="71458"/>
                        <a14:foregroundMark x1="75692" y1="79792" x2="71077" y2="86875"/>
                        <a14:foregroundMark x1="63385" y1="88958" x2="78462" y2="93542"/>
                        <a14:foregroundMark x1="61846" y1="88542" x2="67077" y2="90833"/>
                        <a14:foregroundMark x1="66769" y1="85000" x2="61231" y2="87708"/>
                        <a14:foregroundMark x1="82769" y1="87292" x2="88000" y2="92500"/>
                        <a14:foregroundMark x1="74769" y1="85000" x2="82154" y2="87500"/>
                        <a14:foregroundMark x1="44923" y1="17500" x2="60923" y2="17708"/>
                        <a14:foregroundMark x1="46462" y1="16667" x2="58769" y2="16667"/>
                        <a14:backgroundMark x1="49846" y1="82292" x2="56923" y2="99792"/>
                        <a14:backgroundMark x1="80615" y1="78958" x2="95385" y2="92708"/>
                        <a14:backgroundMark x1="62462" y1="90833" x2="78462" y2="96458"/>
                        <a14:backgroundMark x1="63385" y1="80000" x2="53538" y2="85208"/>
                        <a14:backgroundMark x1="79692" y1="80625" x2="76615" y2="841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6948264" y="4162636"/>
            <a:ext cx="1727424" cy="23411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1612">
            <a:off x="668799" y="4760953"/>
            <a:ext cx="1889980" cy="2031729"/>
          </a:xfrm>
          <a:prstGeom prst="rect">
            <a:avLst/>
          </a:prstGeom>
          <a:effectLst>
            <a:glow rad="76200">
              <a:srgbClr val="FF99CC"/>
            </a:glow>
          </a:effectLst>
        </p:spPr>
      </p:pic>
    </p:spTree>
    <p:extLst>
      <p:ext uri="{BB962C8B-B14F-4D97-AF65-F5344CB8AC3E}">
        <p14:creationId xmlns:p14="http://schemas.microsoft.com/office/powerpoint/2010/main" val="27106643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12"/>
          <p:cNvSpPr>
            <a:spLocks/>
          </p:cNvSpPr>
          <p:nvPr/>
        </p:nvSpPr>
        <p:spPr bwMode="auto">
          <a:xfrm>
            <a:off x="468313" y="1412429"/>
            <a:ext cx="8207375" cy="5112915"/>
          </a:xfrm>
          <a:custGeom>
            <a:avLst/>
            <a:gdLst>
              <a:gd name="T0" fmla="*/ 2147483647 w 1088"/>
              <a:gd name="T1" fmla="*/ 2147483647 h 979"/>
              <a:gd name="T2" fmla="*/ 2147483647 w 1088"/>
              <a:gd name="T3" fmla="*/ 2147483647 h 979"/>
              <a:gd name="T4" fmla="*/ 2147483647 w 1088"/>
              <a:gd name="T5" fmla="*/ 2147483647 h 979"/>
              <a:gd name="T6" fmla="*/ 2147483647 w 1088"/>
              <a:gd name="T7" fmla="*/ 2147483647 h 979"/>
              <a:gd name="T8" fmla="*/ 2147483647 w 1088"/>
              <a:gd name="T9" fmla="*/ 2147483647 h 979"/>
              <a:gd name="T10" fmla="*/ 2147483647 w 1088"/>
              <a:gd name="T11" fmla="*/ 2147483647 h 979"/>
              <a:gd name="T12" fmla="*/ 2147483647 w 1088"/>
              <a:gd name="T13" fmla="*/ 2147483647 h 979"/>
              <a:gd name="T14" fmla="*/ 2147483647 w 1088"/>
              <a:gd name="T15" fmla="*/ 0 h 979"/>
              <a:gd name="T16" fmla="*/ 2147483647 w 1088"/>
              <a:gd name="T17" fmla="*/ 2147483647 h 979"/>
              <a:gd name="T18" fmla="*/ 2147483647 w 1088"/>
              <a:gd name="T19" fmla="*/ 2147483647 h 979"/>
              <a:gd name="T20" fmla="*/ 2147483647 w 1088"/>
              <a:gd name="T21" fmla="*/ 2147483647 h 979"/>
              <a:gd name="T22" fmla="*/ 2147483647 w 1088"/>
              <a:gd name="T23" fmla="*/ 2147483647 h 979"/>
              <a:gd name="T24" fmla="*/ 2147483647 w 1088"/>
              <a:gd name="T25" fmla="*/ 2147483647 h 979"/>
              <a:gd name="T26" fmla="*/ 2147483647 w 1088"/>
              <a:gd name="T27" fmla="*/ 2147483647 h 979"/>
              <a:gd name="T28" fmla="*/ 2147483647 w 1088"/>
              <a:gd name="T29" fmla="*/ 2147483647 h 979"/>
              <a:gd name="T30" fmla="*/ 2147483647 w 1088"/>
              <a:gd name="T31" fmla="*/ 2147483647 h 979"/>
              <a:gd name="T32" fmla="*/ 2147483647 w 1088"/>
              <a:gd name="T33" fmla="*/ 2147483647 h 979"/>
              <a:gd name="T34" fmla="*/ 2147483647 w 1088"/>
              <a:gd name="T35" fmla="*/ 2147483647 h 979"/>
              <a:gd name="T36" fmla="*/ 2147483647 w 1088"/>
              <a:gd name="T37" fmla="*/ 2147483647 h 979"/>
              <a:gd name="T38" fmla="*/ 2147483647 w 1088"/>
              <a:gd name="T39" fmla="*/ 2147483647 h 979"/>
              <a:gd name="T40" fmla="*/ 2147483647 w 1088"/>
              <a:gd name="T41" fmla="*/ 2147483647 h 979"/>
              <a:gd name="T42" fmla="*/ 2147483647 w 1088"/>
              <a:gd name="T43" fmla="*/ 2147483647 h 979"/>
              <a:gd name="T44" fmla="*/ 2147483647 w 1088"/>
              <a:gd name="T45" fmla="*/ 2147483647 h 979"/>
              <a:gd name="T46" fmla="*/ 2147483647 w 1088"/>
              <a:gd name="T47" fmla="*/ 2147483647 h 979"/>
              <a:gd name="T48" fmla="*/ 2147483647 w 1088"/>
              <a:gd name="T49" fmla="*/ 2147483647 h 979"/>
              <a:gd name="T50" fmla="*/ 2147483647 w 1088"/>
              <a:gd name="T51" fmla="*/ 2147483647 h 979"/>
              <a:gd name="T52" fmla="*/ 2147483647 w 1088"/>
              <a:gd name="T53" fmla="*/ 2147483647 h 979"/>
              <a:gd name="T54" fmla="*/ 2147483647 w 1088"/>
              <a:gd name="T55" fmla="*/ 2147483647 h 979"/>
              <a:gd name="T56" fmla="*/ 2147483647 w 1088"/>
              <a:gd name="T57" fmla="*/ 2147483647 h 979"/>
              <a:gd name="T58" fmla="*/ 2147483647 w 1088"/>
              <a:gd name="T59" fmla="*/ 2147483647 h 979"/>
              <a:gd name="T60" fmla="*/ 2147483647 w 1088"/>
              <a:gd name="T61" fmla="*/ 2147483647 h 979"/>
              <a:gd name="T62" fmla="*/ 2147483647 w 1088"/>
              <a:gd name="T63" fmla="*/ 2147483647 h 979"/>
              <a:gd name="T64" fmla="*/ 2147483647 w 1088"/>
              <a:gd name="T65" fmla="*/ 2147483647 h 979"/>
              <a:gd name="T66" fmla="*/ 2147483647 w 1088"/>
              <a:gd name="T67" fmla="*/ 2147483647 h 979"/>
              <a:gd name="T68" fmla="*/ 2147483647 w 1088"/>
              <a:gd name="T69" fmla="*/ 2147483647 h 979"/>
              <a:gd name="T70" fmla="*/ 2147483647 w 1088"/>
              <a:gd name="T71" fmla="*/ 2147483647 h 979"/>
              <a:gd name="T72" fmla="*/ 2147483647 w 1088"/>
              <a:gd name="T73" fmla="*/ 2147483647 h 979"/>
              <a:gd name="T74" fmla="*/ 2147483647 w 1088"/>
              <a:gd name="T75" fmla="*/ 2147483647 h 979"/>
              <a:gd name="T76" fmla="*/ 2147483647 w 1088"/>
              <a:gd name="T77" fmla="*/ 2147483647 h 979"/>
              <a:gd name="T78" fmla="*/ 2147483647 w 1088"/>
              <a:gd name="T79" fmla="*/ 2147483647 h 979"/>
              <a:gd name="T80" fmla="*/ 2147483647 w 1088"/>
              <a:gd name="T81" fmla="*/ 2147483647 h 979"/>
              <a:gd name="T82" fmla="*/ 2147483647 w 1088"/>
              <a:gd name="T83" fmla="*/ 2147483647 h 979"/>
              <a:gd name="T84" fmla="*/ 2147483647 w 1088"/>
              <a:gd name="T85" fmla="*/ 2147483647 h 979"/>
              <a:gd name="T86" fmla="*/ 2147483647 w 1088"/>
              <a:gd name="T87" fmla="*/ 2147483647 h 979"/>
              <a:gd name="T88" fmla="*/ 2147483647 w 1088"/>
              <a:gd name="T89" fmla="*/ 2147483647 h 979"/>
              <a:gd name="T90" fmla="*/ 0 w 1088"/>
              <a:gd name="T91" fmla="*/ 2147483647 h 979"/>
              <a:gd name="T92" fmla="*/ 2147483647 w 1088"/>
              <a:gd name="T93" fmla="*/ 2147483647 h 979"/>
              <a:gd name="T94" fmla="*/ 2147483647 w 1088"/>
              <a:gd name="T95" fmla="*/ 2147483647 h 979"/>
              <a:gd name="T96" fmla="*/ 2147483647 w 1088"/>
              <a:gd name="T97" fmla="*/ 2147483647 h 979"/>
              <a:gd name="T98" fmla="*/ 2147483647 w 1088"/>
              <a:gd name="T99" fmla="*/ 2147483647 h 979"/>
              <a:gd name="T100" fmla="*/ 2147483647 w 1088"/>
              <a:gd name="T101" fmla="*/ 2147483647 h 979"/>
              <a:gd name="T102" fmla="*/ 2147483647 w 1088"/>
              <a:gd name="T103" fmla="*/ 2147483647 h 979"/>
              <a:gd name="T104" fmla="*/ 2147483647 w 1088"/>
              <a:gd name="T105" fmla="*/ 2147483647 h 979"/>
              <a:gd name="T106" fmla="*/ 2147483647 w 1088"/>
              <a:gd name="T107" fmla="*/ 0 h 979"/>
              <a:gd name="T108" fmla="*/ 2147483647 w 1088"/>
              <a:gd name="T109" fmla="*/ 2147483647 h 979"/>
              <a:gd name="T110" fmla="*/ 2147483647 w 1088"/>
              <a:gd name="T111" fmla="*/ 2147483647 h 979"/>
              <a:gd name="T112" fmla="*/ 2147483647 w 1088"/>
              <a:gd name="T113" fmla="*/ 2147483647 h 979"/>
              <a:gd name="T114" fmla="*/ 2147483647 w 1088"/>
              <a:gd name="T115" fmla="*/ 2147483647 h 979"/>
              <a:gd name="T116" fmla="*/ 2147483647 w 1088"/>
              <a:gd name="T117" fmla="*/ 2147483647 h 979"/>
              <a:gd name="T118" fmla="*/ 2147483647 w 1088"/>
              <a:gd name="T119" fmla="*/ 2147483647 h 979"/>
              <a:gd name="T120" fmla="*/ 2147483647 w 1088"/>
              <a:gd name="T121" fmla="*/ 2147483647 h 9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8"/>
              <a:gd name="T184" fmla="*/ 0 h 979"/>
              <a:gd name="T185" fmla="*/ 1088 w 1088"/>
              <a:gd name="T186" fmla="*/ 979 h 9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8" h="979">
                <a:moveTo>
                  <a:pt x="544" y="170"/>
                </a:moveTo>
                <a:lnTo>
                  <a:pt x="547" y="149"/>
                </a:lnTo>
                <a:lnTo>
                  <a:pt x="554" y="128"/>
                </a:lnTo>
                <a:lnTo>
                  <a:pt x="562" y="109"/>
                </a:lnTo>
                <a:lnTo>
                  <a:pt x="574" y="91"/>
                </a:lnTo>
                <a:lnTo>
                  <a:pt x="588" y="76"/>
                </a:lnTo>
                <a:lnTo>
                  <a:pt x="604" y="60"/>
                </a:lnTo>
                <a:lnTo>
                  <a:pt x="622" y="47"/>
                </a:lnTo>
                <a:lnTo>
                  <a:pt x="641" y="36"/>
                </a:lnTo>
                <a:lnTo>
                  <a:pt x="663" y="26"/>
                </a:lnTo>
                <a:lnTo>
                  <a:pt x="684" y="17"/>
                </a:lnTo>
                <a:lnTo>
                  <a:pt x="707" y="11"/>
                </a:lnTo>
                <a:lnTo>
                  <a:pt x="732" y="5"/>
                </a:lnTo>
                <a:lnTo>
                  <a:pt x="757" y="2"/>
                </a:lnTo>
                <a:lnTo>
                  <a:pt x="782" y="0"/>
                </a:lnTo>
                <a:lnTo>
                  <a:pt x="806" y="0"/>
                </a:lnTo>
                <a:lnTo>
                  <a:pt x="832" y="2"/>
                </a:lnTo>
                <a:lnTo>
                  <a:pt x="857" y="5"/>
                </a:lnTo>
                <a:lnTo>
                  <a:pt x="882" y="11"/>
                </a:lnTo>
                <a:lnTo>
                  <a:pt x="907" y="17"/>
                </a:lnTo>
                <a:lnTo>
                  <a:pt x="931" y="26"/>
                </a:lnTo>
                <a:lnTo>
                  <a:pt x="953" y="37"/>
                </a:lnTo>
                <a:lnTo>
                  <a:pt x="975" y="50"/>
                </a:lnTo>
                <a:lnTo>
                  <a:pt x="995" y="65"/>
                </a:lnTo>
                <a:lnTo>
                  <a:pt x="1015" y="82"/>
                </a:lnTo>
                <a:lnTo>
                  <a:pt x="1032" y="101"/>
                </a:lnTo>
                <a:lnTo>
                  <a:pt x="1047" y="122"/>
                </a:lnTo>
                <a:lnTo>
                  <a:pt x="1060" y="145"/>
                </a:lnTo>
                <a:lnTo>
                  <a:pt x="1071" y="171"/>
                </a:lnTo>
                <a:lnTo>
                  <a:pt x="1080" y="198"/>
                </a:lnTo>
                <a:lnTo>
                  <a:pt x="1085" y="228"/>
                </a:lnTo>
                <a:lnTo>
                  <a:pt x="1088" y="259"/>
                </a:lnTo>
                <a:lnTo>
                  <a:pt x="1088" y="293"/>
                </a:lnTo>
                <a:lnTo>
                  <a:pt x="1086" y="318"/>
                </a:lnTo>
                <a:lnTo>
                  <a:pt x="1083" y="343"/>
                </a:lnTo>
                <a:lnTo>
                  <a:pt x="1074" y="389"/>
                </a:lnTo>
                <a:lnTo>
                  <a:pt x="1060" y="431"/>
                </a:lnTo>
                <a:lnTo>
                  <a:pt x="1044" y="468"/>
                </a:lnTo>
                <a:lnTo>
                  <a:pt x="1025" y="504"/>
                </a:lnTo>
                <a:lnTo>
                  <a:pt x="1003" y="536"/>
                </a:lnTo>
                <a:lnTo>
                  <a:pt x="979" y="564"/>
                </a:lnTo>
                <a:lnTo>
                  <a:pt x="954" y="592"/>
                </a:lnTo>
                <a:lnTo>
                  <a:pt x="927" y="616"/>
                </a:lnTo>
                <a:lnTo>
                  <a:pt x="900" y="639"/>
                </a:lnTo>
                <a:lnTo>
                  <a:pt x="873" y="660"/>
                </a:lnTo>
                <a:lnTo>
                  <a:pt x="846" y="680"/>
                </a:lnTo>
                <a:lnTo>
                  <a:pt x="793" y="717"/>
                </a:lnTo>
                <a:lnTo>
                  <a:pt x="770" y="735"/>
                </a:lnTo>
                <a:lnTo>
                  <a:pt x="747" y="753"/>
                </a:lnTo>
                <a:lnTo>
                  <a:pt x="708" y="786"/>
                </a:lnTo>
                <a:lnTo>
                  <a:pt x="671" y="819"/>
                </a:lnTo>
                <a:lnTo>
                  <a:pt x="637" y="852"/>
                </a:lnTo>
                <a:lnTo>
                  <a:pt x="621" y="867"/>
                </a:lnTo>
                <a:lnTo>
                  <a:pt x="606" y="883"/>
                </a:lnTo>
                <a:lnTo>
                  <a:pt x="593" y="897"/>
                </a:lnTo>
                <a:lnTo>
                  <a:pt x="580" y="911"/>
                </a:lnTo>
                <a:lnTo>
                  <a:pt x="569" y="925"/>
                </a:lnTo>
                <a:lnTo>
                  <a:pt x="560" y="937"/>
                </a:lnTo>
                <a:lnTo>
                  <a:pt x="553" y="949"/>
                </a:lnTo>
                <a:lnTo>
                  <a:pt x="547" y="960"/>
                </a:lnTo>
                <a:lnTo>
                  <a:pt x="544" y="970"/>
                </a:lnTo>
                <a:lnTo>
                  <a:pt x="544" y="979"/>
                </a:lnTo>
                <a:lnTo>
                  <a:pt x="543" y="970"/>
                </a:lnTo>
                <a:lnTo>
                  <a:pt x="540" y="960"/>
                </a:lnTo>
                <a:lnTo>
                  <a:pt x="534" y="949"/>
                </a:lnTo>
                <a:lnTo>
                  <a:pt x="527" y="937"/>
                </a:lnTo>
                <a:lnTo>
                  <a:pt x="518" y="925"/>
                </a:lnTo>
                <a:lnTo>
                  <a:pt x="507" y="911"/>
                </a:lnTo>
                <a:lnTo>
                  <a:pt x="495" y="897"/>
                </a:lnTo>
                <a:lnTo>
                  <a:pt x="481" y="883"/>
                </a:lnTo>
                <a:lnTo>
                  <a:pt x="467" y="867"/>
                </a:lnTo>
                <a:lnTo>
                  <a:pt x="451" y="852"/>
                </a:lnTo>
                <a:lnTo>
                  <a:pt x="417" y="819"/>
                </a:lnTo>
                <a:lnTo>
                  <a:pt x="379" y="786"/>
                </a:lnTo>
                <a:lnTo>
                  <a:pt x="340" y="753"/>
                </a:lnTo>
                <a:lnTo>
                  <a:pt x="318" y="735"/>
                </a:lnTo>
                <a:lnTo>
                  <a:pt x="293" y="717"/>
                </a:lnTo>
                <a:lnTo>
                  <a:pt x="242" y="680"/>
                </a:lnTo>
                <a:lnTo>
                  <a:pt x="215" y="660"/>
                </a:lnTo>
                <a:lnTo>
                  <a:pt x="187" y="639"/>
                </a:lnTo>
                <a:lnTo>
                  <a:pt x="160" y="616"/>
                </a:lnTo>
                <a:lnTo>
                  <a:pt x="134" y="592"/>
                </a:lnTo>
                <a:lnTo>
                  <a:pt x="108" y="564"/>
                </a:lnTo>
                <a:lnTo>
                  <a:pt x="84" y="536"/>
                </a:lnTo>
                <a:lnTo>
                  <a:pt x="62" y="504"/>
                </a:lnTo>
                <a:lnTo>
                  <a:pt x="43" y="468"/>
                </a:lnTo>
                <a:lnTo>
                  <a:pt x="27" y="431"/>
                </a:lnTo>
                <a:lnTo>
                  <a:pt x="14" y="389"/>
                </a:lnTo>
                <a:lnTo>
                  <a:pt x="4" y="343"/>
                </a:lnTo>
                <a:lnTo>
                  <a:pt x="2" y="318"/>
                </a:lnTo>
                <a:lnTo>
                  <a:pt x="0" y="293"/>
                </a:lnTo>
                <a:lnTo>
                  <a:pt x="0" y="259"/>
                </a:lnTo>
                <a:lnTo>
                  <a:pt x="2" y="228"/>
                </a:lnTo>
                <a:lnTo>
                  <a:pt x="8" y="198"/>
                </a:lnTo>
                <a:lnTo>
                  <a:pt x="16" y="171"/>
                </a:lnTo>
                <a:lnTo>
                  <a:pt x="27" y="145"/>
                </a:lnTo>
                <a:lnTo>
                  <a:pt x="41" y="122"/>
                </a:lnTo>
                <a:lnTo>
                  <a:pt x="56" y="101"/>
                </a:lnTo>
                <a:lnTo>
                  <a:pt x="73" y="82"/>
                </a:lnTo>
                <a:lnTo>
                  <a:pt x="91" y="65"/>
                </a:lnTo>
                <a:lnTo>
                  <a:pt x="112" y="50"/>
                </a:lnTo>
                <a:lnTo>
                  <a:pt x="134" y="37"/>
                </a:lnTo>
                <a:lnTo>
                  <a:pt x="156" y="26"/>
                </a:lnTo>
                <a:lnTo>
                  <a:pt x="180" y="17"/>
                </a:lnTo>
                <a:lnTo>
                  <a:pt x="205" y="11"/>
                </a:lnTo>
                <a:lnTo>
                  <a:pt x="230" y="5"/>
                </a:lnTo>
                <a:lnTo>
                  <a:pt x="256" y="2"/>
                </a:lnTo>
                <a:lnTo>
                  <a:pt x="280" y="0"/>
                </a:lnTo>
                <a:lnTo>
                  <a:pt x="306" y="0"/>
                </a:lnTo>
                <a:lnTo>
                  <a:pt x="331" y="2"/>
                </a:lnTo>
                <a:lnTo>
                  <a:pt x="356" y="5"/>
                </a:lnTo>
                <a:lnTo>
                  <a:pt x="380" y="11"/>
                </a:lnTo>
                <a:lnTo>
                  <a:pt x="403" y="17"/>
                </a:lnTo>
                <a:lnTo>
                  <a:pt x="425" y="26"/>
                </a:lnTo>
                <a:lnTo>
                  <a:pt x="446" y="36"/>
                </a:lnTo>
                <a:lnTo>
                  <a:pt x="465" y="47"/>
                </a:lnTo>
                <a:lnTo>
                  <a:pt x="484" y="60"/>
                </a:lnTo>
                <a:lnTo>
                  <a:pt x="499" y="76"/>
                </a:lnTo>
                <a:lnTo>
                  <a:pt x="513" y="91"/>
                </a:lnTo>
                <a:lnTo>
                  <a:pt x="525" y="109"/>
                </a:lnTo>
                <a:lnTo>
                  <a:pt x="533" y="128"/>
                </a:lnTo>
                <a:lnTo>
                  <a:pt x="540" y="149"/>
                </a:lnTo>
                <a:lnTo>
                  <a:pt x="544" y="17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0" y="333375"/>
            <a:ext cx="4716463" cy="9350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5122863" cy="896938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92160" tIns="46080" rIns="92160" bIns="46080" anchor="b"/>
          <a:lstStyle/>
          <a:p>
            <a:pPr algn="l"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smtClean="0">
                <a:solidFill>
                  <a:schemeClr val="bg1"/>
                </a:solidFill>
                <a:latin typeface="Times New Roman" pitchFamily="18" charset="0"/>
              </a:rPr>
              <a:t>Valentine’s poems</a:t>
            </a:r>
          </a:p>
        </p:txBody>
      </p:sp>
      <p:sp>
        <p:nvSpPr>
          <p:cNvPr id="11" name="Rectângulo 8"/>
          <p:cNvSpPr>
            <a:spLocks noChangeArrowheads="1"/>
          </p:cNvSpPr>
          <p:nvPr/>
        </p:nvSpPr>
        <p:spPr bwMode="auto">
          <a:xfrm>
            <a:off x="1187624" y="1700808"/>
            <a:ext cx="53276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My Valentine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apples were pears</a:t>
            </a:r>
            <a:b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peaches were plums,</a:t>
            </a:r>
            <a:b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the rose had a different name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tigers were bears</a:t>
            </a:r>
            <a:b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fingers were thumbs,</a:t>
            </a:r>
            <a:b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I'd love you just the same.</a:t>
            </a:r>
            <a:endParaRPr lang="pt-PT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217096" y="2074986"/>
            <a:ext cx="2819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love coffee, </a:t>
            </a:r>
            <a:b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love tea,</a:t>
            </a:r>
            <a:b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love you, </a:t>
            </a:r>
            <a:b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love me?</a:t>
            </a:r>
          </a:p>
        </p:txBody>
      </p:sp>
      <p:pic>
        <p:nvPicPr>
          <p:cNvPr id="9" name="Picture 15" descr="http://1.bp.blogspot.com/-ywFTnipPD80/TedLZHPPqbI/AAAAAAAAACc/9ZDCVqmhpWA/s1600/smile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92" b="98958" l="3077" r="100000">
                        <a14:foregroundMark x1="47385" y1="80208" x2="58769" y2="79167"/>
                        <a14:foregroundMark x1="46154" y1="87292" x2="40308" y2="88125"/>
                        <a14:foregroundMark x1="70769" y1="79792" x2="65538" y2="85625"/>
                        <a14:foregroundMark x1="16923" y1="36042" x2="15692" y2="43958"/>
                        <a14:foregroundMark x1="12000" y1="56458" x2="8923" y2="61875"/>
                        <a14:foregroundMark x1="7077" y1="65000" x2="10154" y2="71458"/>
                        <a14:foregroundMark x1="75692" y1="79792" x2="71077" y2="86875"/>
                        <a14:foregroundMark x1="63385" y1="88958" x2="78462" y2="93542"/>
                        <a14:foregroundMark x1="61846" y1="88542" x2="67077" y2="90833"/>
                        <a14:foregroundMark x1="66769" y1="85000" x2="61231" y2="87708"/>
                        <a14:foregroundMark x1="82769" y1="87292" x2="88000" y2="92500"/>
                        <a14:foregroundMark x1="74769" y1="85000" x2="82154" y2="87500"/>
                        <a14:foregroundMark x1="44923" y1="17500" x2="60923" y2="17708"/>
                        <a14:foregroundMark x1="46462" y1="16667" x2="58769" y2="16667"/>
                        <a14:backgroundMark x1="49846" y1="82292" x2="56923" y2="99792"/>
                        <a14:backgroundMark x1="80615" y1="78958" x2="95385" y2="92708"/>
                        <a14:backgroundMark x1="62462" y1="90833" x2="78462" y2="96458"/>
                        <a14:backgroundMark x1="63385" y1="80000" x2="53538" y2="85208"/>
                        <a14:backgroundMark x1="79692" y1="80625" x2="76615" y2="841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6948264" y="4162636"/>
            <a:ext cx="1727424" cy="23411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4133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333375"/>
            <a:ext cx="4716463" cy="9350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5122863" cy="896938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92160" tIns="46080" rIns="92160" bIns="46080" anchor="b"/>
          <a:lstStyle/>
          <a:p>
            <a:pPr algn="l"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smtClean="0">
                <a:solidFill>
                  <a:schemeClr val="bg1"/>
                </a:solidFill>
                <a:latin typeface="Times New Roman" pitchFamily="18" charset="0"/>
              </a:rPr>
              <a:t>Valentine’s poems</a:t>
            </a:r>
          </a:p>
        </p:txBody>
      </p:sp>
      <p:sp>
        <p:nvSpPr>
          <p:cNvPr id="7170" name="Freeform 12"/>
          <p:cNvSpPr>
            <a:spLocks/>
          </p:cNvSpPr>
          <p:nvPr/>
        </p:nvSpPr>
        <p:spPr bwMode="auto">
          <a:xfrm>
            <a:off x="468313" y="1268412"/>
            <a:ext cx="8207375" cy="5565775"/>
          </a:xfrm>
          <a:custGeom>
            <a:avLst/>
            <a:gdLst>
              <a:gd name="T0" fmla="*/ 2147483647 w 1088"/>
              <a:gd name="T1" fmla="*/ 2147483647 h 979"/>
              <a:gd name="T2" fmla="*/ 2147483647 w 1088"/>
              <a:gd name="T3" fmla="*/ 2147483647 h 979"/>
              <a:gd name="T4" fmla="*/ 2147483647 w 1088"/>
              <a:gd name="T5" fmla="*/ 2147483647 h 979"/>
              <a:gd name="T6" fmla="*/ 2147483647 w 1088"/>
              <a:gd name="T7" fmla="*/ 2147483647 h 979"/>
              <a:gd name="T8" fmla="*/ 2147483647 w 1088"/>
              <a:gd name="T9" fmla="*/ 2147483647 h 979"/>
              <a:gd name="T10" fmla="*/ 2147483647 w 1088"/>
              <a:gd name="T11" fmla="*/ 2147483647 h 979"/>
              <a:gd name="T12" fmla="*/ 2147483647 w 1088"/>
              <a:gd name="T13" fmla="*/ 2147483647 h 979"/>
              <a:gd name="T14" fmla="*/ 2147483647 w 1088"/>
              <a:gd name="T15" fmla="*/ 0 h 979"/>
              <a:gd name="T16" fmla="*/ 2147483647 w 1088"/>
              <a:gd name="T17" fmla="*/ 2147483647 h 979"/>
              <a:gd name="T18" fmla="*/ 2147483647 w 1088"/>
              <a:gd name="T19" fmla="*/ 2147483647 h 979"/>
              <a:gd name="T20" fmla="*/ 2147483647 w 1088"/>
              <a:gd name="T21" fmla="*/ 2147483647 h 979"/>
              <a:gd name="T22" fmla="*/ 2147483647 w 1088"/>
              <a:gd name="T23" fmla="*/ 2147483647 h 979"/>
              <a:gd name="T24" fmla="*/ 2147483647 w 1088"/>
              <a:gd name="T25" fmla="*/ 2147483647 h 979"/>
              <a:gd name="T26" fmla="*/ 2147483647 w 1088"/>
              <a:gd name="T27" fmla="*/ 2147483647 h 979"/>
              <a:gd name="T28" fmla="*/ 2147483647 w 1088"/>
              <a:gd name="T29" fmla="*/ 2147483647 h 979"/>
              <a:gd name="T30" fmla="*/ 2147483647 w 1088"/>
              <a:gd name="T31" fmla="*/ 2147483647 h 979"/>
              <a:gd name="T32" fmla="*/ 2147483647 w 1088"/>
              <a:gd name="T33" fmla="*/ 2147483647 h 979"/>
              <a:gd name="T34" fmla="*/ 2147483647 w 1088"/>
              <a:gd name="T35" fmla="*/ 2147483647 h 979"/>
              <a:gd name="T36" fmla="*/ 2147483647 w 1088"/>
              <a:gd name="T37" fmla="*/ 2147483647 h 979"/>
              <a:gd name="T38" fmla="*/ 2147483647 w 1088"/>
              <a:gd name="T39" fmla="*/ 2147483647 h 979"/>
              <a:gd name="T40" fmla="*/ 2147483647 w 1088"/>
              <a:gd name="T41" fmla="*/ 2147483647 h 979"/>
              <a:gd name="T42" fmla="*/ 2147483647 w 1088"/>
              <a:gd name="T43" fmla="*/ 2147483647 h 979"/>
              <a:gd name="T44" fmla="*/ 2147483647 w 1088"/>
              <a:gd name="T45" fmla="*/ 2147483647 h 979"/>
              <a:gd name="T46" fmla="*/ 2147483647 w 1088"/>
              <a:gd name="T47" fmla="*/ 2147483647 h 979"/>
              <a:gd name="T48" fmla="*/ 2147483647 w 1088"/>
              <a:gd name="T49" fmla="*/ 2147483647 h 979"/>
              <a:gd name="T50" fmla="*/ 2147483647 w 1088"/>
              <a:gd name="T51" fmla="*/ 2147483647 h 979"/>
              <a:gd name="T52" fmla="*/ 2147483647 w 1088"/>
              <a:gd name="T53" fmla="*/ 2147483647 h 979"/>
              <a:gd name="T54" fmla="*/ 2147483647 w 1088"/>
              <a:gd name="T55" fmla="*/ 2147483647 h 979"/>
              <a:gd name="T56" fmla="*/ 2147483647 w 1088"/>
              <a:gd name="T57" fmla="*/ 2147483647 h 979"/>
              <a:gd name="T58" fmla="*/ 2147483647 w 1088"/>
              <a:gd name="T59" fmla="*/ 2147483647 h 979"/>
              <a:gd name="T60" fmla="*/ 2147483647 w 1088"/>
              <a:gd name="T61" fmla="*/ 2147483647 h 979"/>
              <a:gd name="T62" fmla="*/ 2147483647 w 1088"/>
              <a:gd name="T63" fmla="*/ 2147483647 h 979"/>
              <a:gd name="T64" fmla="*/ 2147483647 w 1088"/>
              <a:gd name="T65" fmla="*/ 2147483647 h 979"/>
              <a:gd name="T66" fmla="*/ 2147483647 w 1088"/>
              <a:gd name="T67" fmla="*/ 2147483647 h 979"/>
              <a:gd name="T68" fmla="*/ 2147483647 w 1088"/>
              <a:gd name="T69" fmla="*/ 2147483647 h 979"/>
              <a:gd name="T70" fmla="*/ 2147483647 w 1088"/>
              <a:gd name="T71" fmla="*/ 2147483647 h 979"/>
              <a:gd name="T72" fmla="*/ 2147483647 w 1088"/>
              <a:gd name="T73" fmla="*/ 2147483647 h 979"/>
              <a:gd name="T74" fmla="*/ 2147483647 w 1088"/>
              <a:gd name="T75" fmla="*/ 2147483647 h 979"/>
              <a:gd name="T76" fmla="*/ 2147483647 w 1088"/>
              <a:gd name="T77" fmla="*/ 2147483647 h 979"/>
              <a:gd name="T78" fmla="*/ 2147483647 w 1088"/>
              <a:gd name="T79" fmla="*/ 2147483647 h 979"/>
              <a:gd name="T80" fmla="*/ 2147483647 w 1088"/>
              <a:gd name="T81" fmla="*/ 2147483647 h 979"/>
              <a:gd name="T82" fmla="*/ 2147483647 w 1088"/>
              <a:gd name="T83" fmla="*/ 2147483647 h 979"/>
              <a:gd name="T84" fmla="*/ 2147483647 w 1088"/>
              <a:gd name="T85" fmla="*/ 2147483647 h 979"/>
              <a:gd name="T86" fmla="*/ 2147483647 w 1088"/>
              <a:gd name="T87" fmla="*/ 2147483647 h 979"/>
              <a:gd name="T88" fmla="*/ 2147483647 w 1088"/>
              <a:gd name="T89" fmla="*/ 2147483647 h 979"/>
              <a:gd name="T90" fmla="*/ 0 w 1088"/>
              <a:gd name="T91" fmla="*/ 2147483647 h 979"/>
              <a:gd name="T92" fmla="*/ 2147483647 w 1088"/>
              <a:gd name="T93" fmla="*/ 2147483647 h 979"/>
              <a:gd name="T94" fmla="*/ 2147483647 w 1088"/>
              <a:gd name="T95" fmla="*/ 2147483647 h 979"/>
              <a:gd name="T96" fmla="*/ 2147483647 w 1088"/>
              <a:gd name="T97" fmla="*/ 2147483647 h 979"/>
              <a:gd name="T98" fmla="*/ 2147483647 w 1088"/>
              <a:gd name="T99" fmla="*/ 2147483647 h 979"/>
              <a:gd name="T100" fmla="*/ 2147483647 w 1088"/>
              <a:gd name="T101" fmla="*/ 2147483647 h 979"/>
              <a:gd name="T102" fmla="*/ 2147483647 w 1088"/>
              <a:gd name="T103" fmla="*/ 2147483647 h 979"/>
              <a:gd name="T104" fmla="*/ 2147483647 w 1088"/>
              <a:gd name="T105" fmla="*/ 2147483647 h 979"/>
              <a:gd name="T106" fmla="*/ 2147483647 w 1088"/>
              <a:gd name="T107" fmla="*/ 0 h 979"/>
              <a:gd name="T108" fmla="*/ 2147483647 w 1088"/>
              <a:gd name="T109" fmla="*/ 2147483647 h 979"/>
              <a:gd name="T110" fmla="*/ 2147483647 w 1088"/>
              <a:gd name="T111" fmla="*/ 2147483647 h 979"/>
              <a:gd name="T112" fmla="*/ 2147483647 w 1088"/>
              <a:gd name="T113" fmla="*/ 2147483647 h 979"/>
              <a:gd name="T114" fmla="*/ 2147483647 w 1088"/>
              <a:gd name="T115" fmla="*/ 2147483647 h 979"/>
              <a:gd name="T116" fmla="*/ 2147483647 w 1088"/>
              <a:gd name="T117" fmla="*/ 2147483647 h 979"/>
              <a:gd name="T118" fmla="*/ 2147483647 w 1088"/>
              <a:gd name="T119" fmla="*/ 2147483647 h 979"/>
              <a:gd name="T120" fmla="*/ 2147483647 w 1088"/>
              <a:gd name="T121" fmla="*/ 2147483647 h 9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8"/>
              <a:gd name="T184" fmla="*/ 0 h 979"/>
              <a:gd name="T185" fmla="*/ 1088 w 1088"/>
              <a:gd name="T186" fmla="*/ 979 h 9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8" h="979">
                <a:moveTo>
                  <a:pt x="544" y="170"/>
                </a:moveTo>
                <a:lnTo>
                  <a:pt x="547" y="149"/>
                </a:lnTo>
                <a:lnTo>
                  <a:pt x="554" y="128"/>
                </a:lnTo>
                <a:lnTo>
                  <a:pt x="562" y="109"/>
                </a:lnTo>
                <a:lnTo>
                  <a:pt x="574" y="91"/>
                </a:lnTo>
                <a:lnTo>
                  <a:pt x="588" y="76"/>
                </a:lnTo>
                <a:lnTo>
                  <a:pt x="604" y="60"/>
                </a:lnTo>
                <a:lnTo>
                  <a:pt x="622" y="47"/>
                </a:lnTo>
                <a:lnTo>
                  <a:pt x="641" y="36"/>
                </a:lnTo>
                <a:lnTo>
                  <a:pt x="663" y="26"/>
                </a:lnTo>
                <a:lnTo>
                  <a:pt x="684" y="17"/>
                </a:lnTo>
                <a:lnTo>
                  <a:pt x="707" y="11"/>
                </a:lnTo>
                <a:lnTo>
                  <a:pt x="732" y="5"/>
                </a:lnTo>
                <a:lnTo>
                  <a:pt x="757" y="2"/>
                </a:lnTo>
                <a:lnTo>
                  <a:pt x="782" y="0"/>
                </a:lnTo>
                <a:lnTo>
                  <a:pt x="806" y="0"/>
                </a:lnTo>
                <a:lnTo>
                  <a:pt x="832" y="2"/>
                </a:lnTo>
                <a:lnTo>
                  <a:pt x="857" y="5"/>
                </a:lnTo>
                <a:lnTo>
                  <a:pt x="882" y="11"/>
                </a:lnTo>
                <a:lnTo>
                  <a:pt x="907" y="17"/>
                </a:lnTo>
                <a:lnTo>
                  <a:pt x="931" y="26"/>
                </a:lnTo>
                <a:lnTo>
                  <a:pt x="953" y="37"/>
                </a:lnTo>
                <a:lnTo>
                  <a:pt x="975" y="50"/>
                </a:lnTo>
                <a:lnTo>
                  <a:pt x="995" y="65"/>
                </a:lnTo>
                <a:lnTo>
                  <a:pt x="1015" y="82"/>
                </a:lnTo>
                <a:lnTo>
                  <a:pt x="1032" y="101"/>
                </a:lnTo>
                <a:lnTo>
                  <a:pt x="1047" y="122"/>
                </a:lnTo>
                <a:lnTo>
                  <a:pt x="1060" y="145"/>
                </a:lnTo>
                <a:lnTo>
                  <a:pt x="1071" y="171"/>
                </a:lnTo>
                <a:lnTo>
                  <a:pt x="1080" y="198"/>
                </a:lnTo>
                <a:lnTo>
                  <a:pt x="1085" y="228"/>
                </a:lnTo>
                <a:lnTo>
                  <a:pt x="1088" y="259"/>
                </a:lnTo>
                <a:lnTo>
                  <a:pt x="1088" y="293"/>
                </a:lnTo>
                <a:lnTo>
                  <a:pt x="1086" y="318"/>
                </a:lnTo>
                <a:lnTo>
                  <a:pt x="1083" y="343"/>
                </a:lnTo>
                <a:lnTo>
                  <a:pt x="1074" y="389"/>
                </a:lnTo>
                <a:lnTo>
                  <a:pt x="1060" y="431"/>
                </a:lnTo>
                <a:lnTo>
                  <a:pt x="1044" y="468"/>
                </a:lnTo>
                <a:lnTo>
                  <a:pt x="1025" y="504"/>
                </a:lnTo>
                <a:lnTo>
                  <a:pt x="1003" y="536"/>
                </a:lnTo>
                <a:lnTo>
                  <a:pt x="979" y="564"/>
                </a:lnTo>
                <a:lnTo>
                  <a:pt x="954" y="592"/>
                </a:lnTo>
                <a:lnTo>
                  <a:pt x="927" y="616"/>
                </a:lnTo>
                <a:lnTo>
                  <a:pt x="900" y="639"/>
                </a:lnTo>
                <a:lnTo>
                  <a:pt x="873" y="660"/>
                </a:lnTo>
                <a:lnTo>
                  <a:pt x="846" y="680"/>
                </a:lnTo>
                <a:lnTo>
                  <a:pt x="793" y="717"/>
                </a:lnTo>
                <a:lnTo>
                  <a:pt x="770" y="735"/>
                </a:lnTo>
                <a:lnTo>
                  <a:pt x="747" y="753"/>
                </a:lnTo>
                <a:lnTo>
                  <a:pt x="708" y="786"/>
                </a:lnTo>
                <a:lnTo>
                  <a:pt x="671" y="819"/>
                </a:lnTo>
                <a:lnTo>
                  <a:pt x="637" y="852"/>
                </a:lnTo>
                <a:lnTo>
                  <a:pt x="621" y="867"/>
                </a:lnTo>
                <a:lnTo>
                  <a:pt x="606" y="883"/>
                </a:lnTo>
                <a:lnTo>
                  <a:pt x="593" y="897"/>
                </a:lnTo>
                <a:lnTo>
                  <a:pt x="580" y="911"/>
                </a:lnTo>
                <a:lnTo>
                  <a:pt x="569" y="925"/>
                </a:lnTo>
                <a:lnTo>
                  <a:pt x="560" y="937"/>
                </a:lnTo>
                <a:lnTo>
                  <a:pt x="553" y="949"/>
                </a:lnTo>
                <a:lnTo>
                  <a:pt x="547" y="960"/>
                </a:lnTo>
                <a:lnTo>
                  <a:pt x="544" y="970"/>
                </a:lnTo>
                <a:lnTo>
                  <a:pt x="544" y="979"/>
                </a:lnTo>
                <a:lnTo>
                  <a:pt x="543" y="970"/>
                </a:lnTo>
                <a:lnTo>
                  <a:pt x="540" y="960"/>
                </a:lnTo>
                <a:lnTo>
                  <a:pt x="534" y="949"/>
                </a:lnTo>
                <a:lnTo>
                  <a:pt x="527" y="937"/>
                </a:lnTo>
                <a:lnTo>
                  <a:pt x="518" y="925"/>
                </a:lnTo>
                <a:lnTo>
                  <a:pt x="507" y="911"/>
                </a:lnTo>
                <a:lnTo>
                  <a:pt x="495" y="897"/>
                </a:lnTo>
                <a:lnTo>
                  <a:pt x="481" y="883"/>
                </a:lnTo>
                <a:lnTo>
                  <a:pt x="467" y="867"/>
                </a:lnTo>
                <a:lnTo>
                  <a:pt x="451" y="852"/>
                </a:lnTo>
                <a:lnTo>
                  <a:pt x="417" y="819"/>
                </a:lnTo>
                <a:lnTo>
                  <a:pt x="379" y="786"/>
                </a:lnTo>
                <a:lnTo>
                  <a:pt x="340" y="753"/>
                </a:lnTo>
                <a:lnTo>
                  <a:pt x="318" y="735"/>
                </a:lnTo>
                <a:lnTo>
                  <a:pt x="293" y="717"/>
                </a:lnTo>
                <a:lnTo>
                  <a:pt x="242" y="680"/>
                </a:lnTo>
                <a:lnTo>
                  <a:pt x="215" y="660"/>
                </a:lnTo>
                <a:lnTo>
                  <a:pt x="187" y="639"/>
                </a:lnTo>
                <a:lnTo>
                  <a:pt x="160" y="616"/>
                </a:lnTo>
                <a:lnTo>
                  <a:pt x="134" y="592"/>
                </a:lnTo>
                <a:lnTo>
                  <a:pt x="108" y="564"/>
                </a:lnTo>
                <a:lnTo>
                  <a:pt x="84" y="536"/>
                </a:lnTo>
                <a:lnTo>
                  <a:pt x="62" y="504"/>
                </a:lnTo>
                <a:lnTo>
                  <a:pt x="43" y="468"/>
                </a:lnTo>
                <a:lnTo>
                  <a:pt x="27" y="431"/>
                </a:lnTo>
                <a:lnTo>
                  <a:pt x="14" y="389"/>
                </a:lnTo>
                <a:lnTo>
                  <a:pt x="4" y="343"/>
                </a:lnTo>
                <a:lnTo>
                  <a:pt x="2" y="318"/>
                </a:lnTo>
                <a:lnTo>
                  <a:pt x="0" y="293"/>
                </a:lnTo>
                <a:lnTo>
                  <a:pt x="0" y="259"/>
                </a:lnTo>
                <a:lnTo>
                  <a:pt x="2" y="228"/>
                </a:lnTo>
                <a:lnTo>
                  <a:pt x="8" y="198"/>
                </a:lnTo>
                <a:lnTo>
                  <a:pt x="16" y="171"/>
                </a:lnTo>
                <a:lnTo>
                  <a:pt x="27" y="145"/>
                </a:lnTo>
                <a:lnTo>
                  <a:pt x="41" y="122"/>
                </a:lnTo>
                <a:lnTo>
                  <a:pt x="56" y="101"/>
                </a:lnTo>
                <a:lnTo>
                  <a:pt x="73" y="82"/>
                </a:lnTo>
                <a:lnTo>
                  <a:pt x="91" y="65"/>
                </a:lnTo>
                <a:lnTo>
                  <a:pt x="112" y="50"/>
                </a:lnTo>
                <a:lnTo>
                  <a:pt x="134" y="37"/>
                </a:lnTo>
                <a:lnTo>
                  <a:pt x="156" y="26"/>
                </a:lnTo>
                <a:lnTo>
                  <a:pt x="180" y="17"/>
                </a:lnTo>
                <a:lnTo>
                  <a:pt x="205" y="11"/>
                </a:lnTo>
                <a:lnTo>
                  <a:pt x="230" y="5"/>
                </a:lnTo>
                <a:lnTo>
                  <a:pt x="256" y="2"/>
                </a:lnTo>
                <a:lnTo>
                  <a:pt x="280" y="0"/>
                </a:lnTo>
                <a:lnTo>
                  <a:pt x="306" y="0"/>
                </a:lnTo>
                <a:lnTo>
                  <a:pt x="331" y="2"/>
                </a:lnTo>
                <a:lnTo>
                  <a:pt x="356" y="5"/>
                </a:lnTo>
                <a:lnTo>
                  <a:pt x="380" y="11"/>
                </a:lnTo>
                <a:lnTo>
                  <a:pt x="403" y="17"/>
                </a:lnTo>
                <a:lnTo>
                  <a:pt x="425" y="26"/>
                </a:lnTo>
                <a:lnTo>
                  <a:pt x="446" y="36"/>
                </a:lnTo>
                <a:lnTo>
                  <a:pt x="465" y="47"/>
                </a:lnTo>
                <a:lnTo>
                  <a:pt x="484" y="60"/>
                </a:lnTo>
                <a:lnTo>
                  <a:pt x="499" y="76"/>
                </a:lnTo>
                <a:lnTo>
                  <a:pt x="513" y="91"/>
                </a:lnTo>
                <a:lnTo>
                  <a:pt x="525" y="109"/>
                </a:lnTo>
                <a:lnTo>
                  <a:pt x="533" y="128"/>
                </a:lnTo>
                <a:lnTo>
                  <a:pt x="540" y="149"/>
                </a:lnTo>
                <a:lnTo>
                  <a:pt x="544" y="17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484438" y="3875088"/>
            <a:ext cx="41751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think you’re nice,</a:t>
            </a:r>
            <a:endParaRPr lang="pt-PT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think you’re cool.</a:t>
            </a:r>
            <a:endParaRPr lang="pt-PT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you won’t be my Valentine,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I’ll think you’re a fool!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827088" y="1633538"/>
            <a:ext cx="44656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Bee My Valentine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Won't you bee my valentine</a:t>
            </a:r>
            <a:b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fly away with me?</a:t>
            </a:r>
            <a:b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We'll bumble along together</a:t>
            </a:r>
            <a:b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'Cause you're my Honey bee!</a:t>
            </a:r>
            <a:r>
              <a:rPr lang="pt-PT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432425" y="1795463"/>
            <a:ext cx="27955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Roses are red,</a:t>
            </a:r>
            <a:endParaRPr lang="pt-PT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Violets are blue.</a:t>
            </a:r>
            <a:endParaRPr lang="pt-PT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made this card</a:t>
            </a:r>
            <a:endParaRPr lang="pt-PT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Just for you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7179" name="Picture 11" descr="http://us.cdn4.123rf.com/168nwm/iarada/iarada1101/iarada110100045/8676026-bee-with-honey-color-and-contou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000" y1="15244" x2="10714" y2="14024"/>
                        <a14:foregroundMark x1="16071" y1="6098" x2="25595" y2="15244"/>
                        <a14:foregroundMark x1="19048" y1="5488" x2="24405" y2="11585"/>
                        <a14:foregroundMark x1="10714" y1="8537" x2="5952" y2="16463"/>
                        <a14:foregroundMark x1="40476" y1="10366" x2="39286" y2="10976"/>
                        <a14:foregroundMark x1="44643" y1="14634" x2="41071" y2="13415"/>
                        <a14:foregroundMark x1="7738" y1="9756" x2="4167" y2="14634"/>
                        <a14:foregroundMark x1="4762" y1="16463" x2="8333" y2="21341"/>
                        <a14:foregroundMark x1="10119" y1="6098" x2="13690" y2="6098"/>
                        <a14:foregroundMark x1="38095" y1="12195" x2="36905" y2="16463"/>
                        <a14:foregroundMark x1="42262" y1="13415" x2="38095" y2="17073"/>
                        <a14:foregroundMark x1="21429" y1="50610" x2="17857" y2="55488"/>
                        <a14:backgroundMark x1="22024" y1="46341" x2="2381" y2="76829"/>
                        <a14:backgroundMark x1="43452" y1="43293" x2="61905" y2="99390"/>
                        <a14:backgroundMark x1="20238" y1="54878" x2="38095" y2="60976"/>
                        <a14:backgroundMark x1="12500" y1="2439" x2="0" y2="11585"/>
                        <a14:backgroundMark x1="1786" y1="20122" x2="5357" y2="21951"/>
                        <a14:backgroundMark x1="4167" y1="25000" x2="2976" y2="34146"/>
                        <a14:backgroundMark x1="14881" y1="2439" x2="31548" y2="9756"/>
                        <a14:backgroundMark x1="30357" y1="44512" x2="32738" y2="43902"/>
                        <a14:backgroundMark x1="42857" y1="17073" x2="55357" y2="23780"/>
                        <a14:backgroundMark x1="39286" y1="12805" x2="38095" y2="16463"/>
                        <a14:backgroundMark x1="42857" y1="11585" x2="39286" y2="15244"/>
                        <a14:backgroundMark x1="37500" y1="10366" x2="36310" y2="16463"/>
                        <a14:backgroundMark x1="43452" y1="14634" x2="41667" y2="1585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787"/>
          <a:stretch/>
        </p:blipFill>
        <p:spPr bwMode="auto">
          <a:xfrm>
            <a:off x="759707" y="3772745"/>
            <a:ext cx="1571263" cy="2728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http://1.bp.blogspot.com/-ywFTnipPD80/TedLZHPPqbI/AAAAAAAAACc/9ZDCVqmhpWA/s1600/smile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92" b="98958" l="3077" r="100000">
                        <a14:foregroundMark x1="47385" y1="80208" x2="58769" y2="79167"/>
                        <a14:foregroundMark x1="46154" y1="87292" x2="40308" y2="88125"/>
                        <a14:foregroundMark x1="70769" y1="79792" x2="65538" y2="85625"/>
                        <a14:foregroundMark x1="16923" y1="36042" x2="15692" y2="43958"/>
                        <a14:foregroundMark x1="12000" y1="56458" x2="8923" y2="61875"/>
                        <a14:foregroundMark x1="7077" y1="65000" x2="10154" y2="71458"/>
                        <a14:foregroundMark x1="75692" y1="79792" x2="71077" y2="86875"/>
                        <a14:foregroundMark x1="63385" y1="88958" x2="78462" y2="93542"/>
                        <a14:foregroundMark x1="61846" y1="88542" x2="67077" y2="90833"/>
                        <a14:foregroundMark x1="66769" y1="85000" x2="61231" y2="87708"/>
                        <a14:foregroundMark x1="82769" y1="87292" x2="88000" y2="92500"/>
                        <a14:foregroundMark x1="74769" y1="85000" x2="82154" y2="87500"/>
                        <a14:foregroundMark x1="44923" y1="17500" x2="60923" y2="17708"/>
                        <a14:foregroundMark x1="46462" y1="16667" x2="58769" y2="16667"/>
                        <a14:backgroundMark x1="49846" y1="82292" x2="56923" y2="99792"/>
                        <a14:backgroundMark x1="80615" y1="78958" x2="95385" y2="92708"/>
                        <a14:backgroundMark x1="62462" y1="90833" x2="78462" y2="96458"/>
                        <a14:backgroundMark x1="63385" y1="80000" x2="53538" y2="85208"/>
                        <a14:backgroundMark x1="79692" y1="80625" x2="76615" y2="841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6830219" y="4002648"/>
            <a:ext cx="1845469" cy="25011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255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0" y="333375"/>
            <a:ext cx="4716463" cy="9350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195" name="Freeform 12"/>
          <p:cNvSpPr>
            <a:spLocks/>
          </p:cNvSpPr>
          <p:nvPr/>
        </p:nvSpPr>
        <p:spPr bwMode="auto">
          <a:xfrm>
            <a:off x="3348038" y="908050"/>
            <a:ext cx="5580062" cy="5761038"/>
          </a:xfrm>
          <a:custGeom>
            <a:avLst/>
            <a:gdLst>
              <a:gd name="T0" fmla="*/ 2147483647 w 1088"/>
              <a:gd name="T1" fmla="*/ 2147483647 h 979"/>
              <a:gd name="T2" fmla="*/ 2147483647 w 1088"/>
              <a:gd name="T3" fmla="*/ 2147483647 h 979"/>
              <a:gd name="T4" fmla="*/ 2147483647 w 1088"/>
              <a:gd name="T5" fmla="*/ 2147483647 h 979"/>
              <a:gd name="T6" fmla="*/ 2147483647 w 1088"/>
              <a:gd name="T7" fmla="*/ 2147483647 h 979"/>
              <a:gd name="T8" fmla="*/ 2147483647 w 1088"/>
              <a:gd name="T9" fmla="*/ 2147483647 h 979"/>
              <a:gd name="T10" fmla="*/ 2147483647 w 1088"/>
              <a:gd name="T11" fmla="*/ 2147483647 h 979"/>
              <a:gd name="T12" fmla="*/ 2147483647 w 1088"/>
              <a:gd name="T13" fmla="*/ 2147483647 h 979"/>
              <a:gd name="T14" fmla="*/ 2147483647 w 1088"/>
              <a:gd name="T15" fmla="*/ 0 h 979"/>
              <a:gd name="T16" fmla="*/ 2147483647 w 1088"/>
              <a:gd name="T17" fmla="*/ 2147483647 h 979"/>
              <a:gd name="T18" fmla="*/ 2147483647 w 1088"/>
              <a:gd name="T19" fmla="*/ 2147483647 h 979"/>
              <a:gd name="T20" fmla="*/ 2147483647 w 1088"/>
              <a:gd name="T21" fmla="*/ 2147483647 h 979"/>
              <a:gd name="T22" fmla="*/ 2147483647 w 1088"/>
              <a:gd name="T23" fmla="*/ 2147483647 h 979"/>
              <a:gd name="T24" fmla="*/ 2147483647 w 1088"/>
              <a:gd name="T25" fmla="*/ 2147483647 h 979"/>
              <a:gd name="T26" fmla="*/ 2147483647 w 1088"/>
              <a:gd name="T27" fmla="*/ 2147483647 h 979"/>
              <a:gd name="T28" fmla="*/ 2147483647 w 1088"/>
              <a:gd name="T29" fmla="*/ 2147483647 h 979"/>
              <a:gd name="T30" fmla="*/ 2147483647 w 1088"/>
              <a:gd name="T31" fmla="*/ 2147483647 h 979"/>
              <a:gd name="T32" fmla="*/ 2147483647 w 1088"/>
              <a:gd name="T33" fmla="*/ 2147483647 h 979"/>
              <a:gd name="T34" fmla="*/ 2147483647 w 1088"/>
              <a:gd name="T35" fmla="*/ 2147483647 h 979"/>
              <a:gd name="T36" fmla="*/ 2147483647 w 1088"/>
              <a:gd name="T37" fmla="*/ 2147483647 h 979"/>
              <a:gd name="T38" fmla="*/ 2147483647 w 1088"/>
              <a:gd name="T39" fmla="*/ 2147483647 h 979"/>
              <a:gd name="T40" fmla="*/ 2147483647 w 1088"/>
              <a:gd name="T41" fmla="*/ 2147483647 h 979"/>
              <a:gd name="T42" fmla="*/ 2147483647 w 1088"/>
              <a:gd name="T43" fmla="*/ 2147483647 h 979"/>
              <a:gd name="T44" fmla="*/ 2147483647 w 1088"/>
              <a:gd name="T45" fmla="*/ 2147483647 h 979"/>
              <a:gd name="T46" fmla="*/ 2147483647 w 1088"/>
              <a:gd name="T47" fmla="*/ 2147483647 h 979"/>
              <a:gd name="T48" fmla="*/ 2147483647 w 1088"/>
              <a:gd name="T49" fmla="*/ 2147483647 h 979"/>
              <a:gd name="T50" fmla="*/ 2147483647 w 1088"/>
              <a:gd name="T51" fmla="*/ 2147483647 h 979"/>
              <a:gd name="T52" fmla="*/ 2147483647 w 1088"/>
              <a:gd name="T53" fmla="*/ 2147483647 h 979"/>
              <a:gd name="T54" fmla="*/ 2147483647 w 1088"/>
              <a:gd name="T55" fmla="*/ 2147483647 h 979"/>
              <a:gd name="T56" fmla="*/ 2147483647 w 1088"/>
              <a:gd name="T57" fmla="*/ 2147483647 h 979"/>
              <a:gd name="T58" fmla="*/ 2147483647 w 1088"/>
              <a:gd name="T59" fmla="*/ 2147483647 h 979"/>
              <a:gd name="T60" fmla="*/ 2147483647 w 1088"/>
              <a:gd name="T61" fmla="*/ 2147483647 h 979"/>
              <a:gd name="T62" fmla="*/ 2147483647 w 1088"/>
              <a:gd name="T63" fmla="*/ 2147483647 h 979"/>
              <a:gd name="T64" fmla="*/ 2147483647 w 1088"/>
              <a:gd name="T65" fmla="*/ 2147483647 h 979"/>
              <a:gd name="T66" fmla="*/ 2147483647 w 1088"/>
              <a:gd name="T67" fmla="*/ 2147483647 h 979"/>
              <a:gd name="T68" fmla="*/ 2147483647 w 1088"/>
              <a:gd name="T69" fmla="*/ 2147483647 h 979"/>
              <a:gd name="T70" fmla="*/ 2147483647 w 1088"/>
              <a:gd name="T71" fmla="*/ 2147483647 h 979"/>
              <a:gd name="T72" fmla="*/ 2147483647 w 1088"/>
              <a:gd name="T73" fmla="*/ 2147483647 h 979"/>
              <a:gd name="T74" fmla="*/ 2147483647 w 1088"/>
              <a:gd name="T75" fmla="*/ 2147483647 h 979"/>
              <a:gd name="T76" fmla="*/ 2147483647 w 1088"/>
              <a:gd name="T77" fmla="*/ 2147483647 h 979"/>
              <a:gd name="T78" fmla="*/ 2147483647 w 1088"/>
              <a:gd name="T79" fmla="*/ 2147483647 h 979"/>
              <a:gd name="T80" fmla="*/ 2147483647 w 1088"/>
              <a:gd name="T81" fmla="*/ 2147483647 h 979"/>
              <a:gd name="T82" fmla="*/ 2147483647 w 1088"/>
              <a:gd name="T83" fmla="*/ 2147483647 h 979"/>
              <a:gd name="T84" fmla="*/ 2147483647 w 1088"/>
              <a:gd name="T85" fmla="*/ 2147483647 h 979"/>
              <a:gd name="T86" fmla="*/ 2147483647 w 1088"/>
              <a:gd name="T87" fmla="*/ 2147483647 h 979"/>
              <a:gd name="T88" fmla="*/ 2147483647 w 1088"/>
              <a:gd name="T89" fmla="*/ 2147483647 h 979"/>
              <a:gd name="T90" fmla="*/ 0 w 1088"/>
              <a:gd name="T91" fmla="*/ 2147483647 h 979"/>
              <a:gd name="T92" fmla="*/ 2147483647 w 1088"/>
              <a:gd name="T93" fmla="*/ 2147483647 h 979"/>
              <a:gd name="T94" fmla="*/ 2147483647 w 1088"/>
              <a:gd name="T95" fmla="*/ 2147483647 h 979"/>
              <a:gd name="T96" fmla="*/ 2147483647 w 1088"/>
              <a:gd name="T97" fmla="*/ 2147483647 h 979"/>
              <a:gd name="T98" fmla="*/ 2147483647 w 1088"/>
              <a:gd name="T99" fmla="*/ 2147483647 h 979"/>
              <a:gd name="T100" fmla="*/ 2147483647 w 1088"/>
              <a:gd name="T101" fmla="*/ 2147483647 h 979"/>
              <a:gd name="T102" fmla="*/ 2147483647 w 1088"/>
              <a:gd name="T103" fmla="*/ 2147483647 h 979"/>
              <a:gd name="T104" fmla="*/ 2147483647 w 1088"/>
              <a:gd name="T105" fmla="*/ 2147483647 h 979"/>
              <a:gd name="T106" fmla="*/ 2147483647 w 1088"/>
              <a:gd name="T107" fmla="*/ 0 h 979"/>
              <a:gd name="T108" fmla="*/ 2147483647 w 1088"/>
              <a:gd name="T109" fmla="*/ 2147483647 h 979"/>
              <a:gd name="T110" fmla="*/ 2147483647 w 1088"/>
              <a:gd name="T111" fmla="*/ 2147483647 h 979"/>
              <a:gd name="T112" fmla="*/ 2147483647 w 1088"/>
              <a:gd name="T113" fmla="*/ 2147483647 h 979"/>
              <a:gd name="T114" fmla="*/ 2147483647 w 1088"/>
              <a:gd name="T115" fmla="*/ 2147483647 h 979"/>
              <a:gd name="T116" fmla="*/ 2147483647 w 1088"/>
              <a:gd name="T117" fmla="*/ 2147483647 h 979"/>
              <a:gd name="T118" fmla="*/ 2147483647 w 1088"/>
              <a:gd name="T119" fmla="*/ 2147483647 h 979"/>
              <a:gd name="T120" fmla="*/ 2147483647 w 1088"/>
              <a:gd name="T121" fmla="*/ 2147483647 h 9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8"/>
              <a:gd name="T184" fmla="*/ 0 h 979"/>
              <a:gd name="T185" fmla="*/ 1088 w 1088"/>
              <a:gd name="T186" fmla="*/ 979 h 9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8" h="979">
                <a:moveTo>
                  <a:pt x="544" y="170"/>
                </a:moveTo>
                <a:lnTo>
                  <a:pt x="547" y="149"/>
                </a:lnTo>
                <a:lnTo>
                  <a:pt x="554" y="128"/>
                </a:lnTo>
                <a:lnTo>
                  <a:pt x="562" y="109"/>
                </a:lnTo>
                <a:lnTo>
                  <a:pt x="574" y="91"/>
                </a:lnTo>
                <a:lnTo>
                  <a:pt x="588" y="76"/>
                </a:lnTo>
                <a:lnTo>
                  <a:pt x="604" y="60"/>
                </a:lnTo>
                <a:lnTo>
                  <a:pt x="622" y="47"/>
                </a:lnTo>
                <a:lnTo>
                  <a:pt x="641" y="36"/>
                </a:lnTo>
                <a:lnTo>
                  <a:pt x="663" y="26"/>
                </a:lnTo>
                <a:lnTo>
                  <a:pt x="684" y="17"/>
                </a:lnTo>
                <a:lnTo>
                  <a:pt x="707" y="11"/>
                </a:lnTo>
                <a:lnTo>
                  <a:pt x="732" y="5"/>
                </a:lnTo>
                <a:lnTo>
                  <a:pt x="757" y="2"/>
                </a:lnTo>
                <a:lnTo>
                  <a:pt x="782" y="0"/>
                </a:lnTo>
                <a:lnTo>
                  <a:pt x="806" y="0"/>
                </a:lnTo>
                <a:lnTo>
                  <a:pt x="832" y="2"/>
                </a:lnTo>
                <a:lnTo>
                  <a:pt x="857" y="5"/>
                </a:lnTo>
                <a:lnTo>
                  <a:pt x="882" y="11"/>
                </a:lnTo>
                <a:lnTo>
                  <a:pt x="907" y="17"/>
                </a:lnTo>
                <a:lnTo>
                  <a:pt x="931" y="26"/>
                </a:lnTo>
                <a:lnTo>
                  <a:pt x="953" y="37"/>
                </a:lnTo>
                <a:lnTo>
                  <a:pt x="975" y="50"/>
                </a:lnTo>
                <a:lnTo>
                  <a:pt x="995" y="65"/>
                </a:lnTo>
                <a:lnTo>
                  <a:pt x="1015" y="82"/>
                </a:lnTo>
                <a:lnTo>
                  <a:pt x="1032" y="101"/>
                </a:lnTo>
                <a:lnTo>
                  <a:pt x="1047" y="122"/>
                </a:lnTo>
                <a:lnTo>
                  <a:pt x="1060" y="145"/>
                </a:lnTo>
                <a:lnTo>
                  <a:pt x="1071" y="171"/>
                </a:lnTo>
                <a:lnTo>
                  <a:pt x="1080" y="198"/>
                </a:lnTo>
                <a:lnTo>
                  <a:pt x="1085" y="228"/>
                </a:lnTo>
                <a:lnTo>
                  <a:pt x="1088" y="259"/>
                </a:lnTo>
                <a:lnTo>
                  <a:pt x="1088" y="293"/>
                </a:lnTo>
                <a:lnTo>
                  <a:pt x="1086" y="318"/>
                </a:lnTo>
                <a:lnTo>
                  <a:pt x="1083" y="343"/>
                </a:lnTo>
                <a:lnTo>
                  <a:pt x="1074" y="389"/>
                </a:lnTo>
                <a:lnTo>
                  <a:pt x="1060" y="431"/>
                </a:lnTo>
                <a:lnTo>
                  <a:pt x="1044" y="468"/>
                </a:lnTo>
                <a:lnTo>
                  <a:pt x="1025" y="504"/>
                </a:lnTo>
                <a:lnTo>
                  <a:pt x="1003" y="536"/>
                </a:lnTo>
                <a:lnTo>
                  <a:pt x="979" y="564"/>
                </a:lnTo>
                <a:lnTo>
                  <a:pt x="954" y="592"/>
                </a:lnTo>
                <a:lnTo>
                  <a:pt x="927" y="616"/>
                </a:lnTo>
                <a:lnTo>
                  <a:pt x="900" y="639"/>
                </a:lnTo>
                <a:lnTo>
                  <a:pt x="873" y="660"/>
                </a:lnTo>
                <a:lnTo>
                  <a:pt x="846" y="680"/>
                </a:lnTo>
                <a:lnTo>
                  <a:pt x="793" y="717"/>
                </a:lnTo>
                <a:lnTo>
                  <a:pt x="770" y="735"/>
                </a:lnTo>
                <a:lnTo>
                  <a:pt x="747" y="753"/>
                </a:lnTo>
                <a:lnTo>
                  <a:pt x="708" y="786"/>
                </a:lnTo>
                <a:lnTo>
                  <a:pt x="671" y="819"/>
                </a:lnTo>
                <a:lnTo>
                  <a:pt x="637" y="852"/>
                </a:lnTo>
                <a:lnTo>
                  <a:pt x="621" y="867"/>
                </a:lnTo>
                <a:lnTo>
                  <a:pt x="606" y="883"/>
                </a:lnTo>
                <a:lnTo>
                  <a:pt x="593" y="897"/>
                </a:lnTo>
                <a:lnTo>
                  <a:pt x="580" y="911"/>
                </a:lnTo>
                <a:lnTo>
                  <a:pt x="569" y="925"/>
                </a:lnTo>
                <a:lnTo>
                  <a:pt x="560" y="937"/>
                </a:lnTo>
                <a:lnTo>
                  <a:pt x="553" y="949"/>
                </a:lnTo>
                <a:lnTo>
                  <a:pt x="547" y="960"/>
                </a:lnTo>
                <a:lnTo>
                  <a:pt x="544" y="970"/>
                </a:lnTo>
                <a:lnTo>
                  <a:pt x="544" y="979"/>
                </a:lnTo>
                <a:lnTo>
                  <a:pt x="543" y="970"/>
                </a:lnTo>
                <a:lnTo>
                  <a:pt x="540" y="960"/>
                </a:lnTo>
                <a:lnTo>
                  <a:pt x="534" y="949"/>
                </a:lnTo>
                <a:lnTo>
                  <a:pt x="527" y="937"/>
                </a:lnTo>
                <a:lnTo>
                  <a:pt x="518" y="925"/>
                </a:lnTo>
                <a:lnTo>
                  <a:pt x="507" y="911"/>
                </a:lnTo>
                <a:lnTo>
                  <a:pt x="495" y="897"/>
                </a:lnTo>
                <a:lnTo>
                  <a:pt x="481" y="883"/>
                </a:lnTo>
                <a:lnTo>
                  <a:pt x="467" y="867"/>
                </a:lnTo>
                <a:lnTo>
                  <a:pt x="451" y="852"/>
                </a:lnTo>
                <a:lnTo>
                  <a:pt x="417" y="819"/>
                </a:lnTo>
                <a:lnTo>
                  <a:pt x="379" y="786"/>
                </a:lnTo>
                <a:lnTo>
                  <a:pt x="340" y="753"/>
                </a:lnTo>
                <a:lnTo>
                  <a:pt x="318" y="735"/>
                </a:lnTo>
                <a:lnTo>
                  <a:pt x="293" y="717"/>
                </a:lnTo>
                <a:lnTo>
                  <a:pt x="242" y="680"/>
                </a:lnTo>
                <a:lnTo>
                  <a:pt x="215" y="660"/>
                </a:lnTo>
                <a:lnTo>
                  <a:pt x="187" y="639"/>
                </a:lnTo>
                <a:lnTo>
                  <a:pt x="160" y="616"/>
                </a:lnTo>
                <a:lnTo>
                  <a:pt x="134" y="592"/>
                </a:lnTo>
                <a:lnTo>
                  <a:pt x="108" y="564"/>
                </a:lnTo>
                <a:lnTo>
                  <a:pt x="84" y="536"/>
                </a:lnTo>
                <a:lnTo>
                  <a:pt x="62" y="504"/>
                </a:lnTo>
                <a:lnTo>
                  <a:pt x="43" y="468"/>
                </a:lnTo>
                <a:lnTo>
                  <a:pt x="27" y="431"/>
                </a:lnTo>
                <a:lnTo>
                  <a:pt x="14" y="389"/>
                </a:lnTo>
                <a:lnTo>
                  <a:pt x="4" y="343"/>
                </a:lnTo>
                <a:lnTo>
                  <a:pt x="2" y="318"/>
                </a:lnTo>
                <a:lnTo>
                  <a:pt x="0" y="293"/>
                </a:lnTo>
                <a:lnTo>
                  <a:pt x="0" y="259"/>
                </a:lnTo>
                <a:lnTo>
                  <a:pt x="2" y="228"/>
                </a:lnTo>
                <a:lnTo>
                  <a:pt x="8" y="198"/>
                </a:lnTo>
                <a:lnTo>
                  <a:pt x="16" y="171"/>
                </a:lnTo>
                <a:lnTo>
                  <a:pt x="27" y="145"/>
                </a:lnTo>
                <a:lnTo>
                  <a:pt x="41" y="122"/>
                </a:lnTo>
                <a:lnTo>
                  <a:pt x="56" y="101"/>
                </a:lnTo>
                <a:lnTo>
                  <a:pt x="73" y="82"/>
                </a:lnTo>
                <a:lnTo>
                  <a:pt x="91" y="65"/>
                </a:lnTo>
                <a:lnTo>
                  <a:pt x="112" y="50"/>
                </a:lnTo>
                <a:lnTo>
                  <a:pt x="134" y="37"/>
                </a:lnTo>
                <a:lnTo>
                  <a:pt x="156" y="26"/>
                </a:lnTo>
                <a:lnTo>
                  <a:pt x="180" y="17"/>
                </a:lnTo>
                <a:lnTo>
                  <a:pt x="205" y="11"/>
                </a:lnTo>
                <a:lnTo>
                  <a:pt x="230" y="5"/>
                </a:lnTo>
                <a:lnTo>
                  <a:pt x="256" y="2"/>
                </a:lnTo>
                <a:lnTo>
                  <a:pt x="280" y="0"/>
                </a:lnTo>
                <a:lnTo>
                  <a:pt x="306" y="0"/>
                </a:lnTo>
                <a:lnTo>
                  <a:pt x="331" y="2"/>
                </a:lnTo>
                <a:lnTo>
                  <a:pt x="356" y="5"/>
                </a:lnTo>
                <a:lnTo>
                  <a:pt x="380" y="11"/>
                </a:lnTo>
                <a:lnTo>
                  <a:pt x="403" y="17"/>
                </a:lnTo>
                <a:lnTo>
                  <a:pt x="425" y="26"/>
                </a:lnTo>
                <a:lnTo>
                  <a:pt x="446" y="36"/>
                </a:lnTo>
                <a:lnTo>
                  <a:pt x="465" y="47"/>
                </a:lnTo>
                <a:lnTo>
                  <a:pt x="484" y="60"/>
                </a:lnTo>
                <a:lnTo>
                  <a:pt x="499" y="76"/>
                </a:lnTo>
                <a:lnTo>
                  <a:pt x="513" y="91"/>
                </a:lnTo>
                <a:lnTo>
                  <a:pt x="525" y="109"/>
                </a:lnTo>
                <a:lnTo>
                  <a:pt x="533" y="128"/>
                </a:lnTo>
                <a:lnTo>
                  <a:pt x="540" y="149"/>
                </a:lnTo>
                <a:lnTo>
                  <a:pt x="544" y="17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4752975" cy="896938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92160" tIns="46080" rIns="92160" bIns="46080" anchor="b"/>
          <a:lstStyle/>
          <a:p>
            <a:pPr algn="l"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</a:rPr>
              <a:t>Chocolate </a:t>
            </a:r>
            <a:r>
              <a:rPr lang="es-ES" b="1" dirty="0" err="1" smtClean="0">
                <a:solidFill>
                  <a:schemeClr val="bg1"/>
                </a:solidFill>
                <a:latin typeface="Times New Roman" pitchFamily="18" charset="0"/>
              </a:rPr>
              <a:t>candy</a:t>
            </a:r>
            <a:endParaRPr lang="es-ES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936" y="1772816"/>
            <a:ext cx="4536504" cy="3248025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92160" tIns="46080" rIns="92160" bIns="46080"/>
          <a:lstStyle/>
          <a:p>
            <a:pPr marL="0" indent="0" algn="ctr" defTabSz="449263" eaLnBrk="1" hangingPunct="1">
              <a:spcBef>
                <a:spcPts val="700"/>
              </a:spcBef>
              <a:buClr>
                <a:srgbClr val="FF0033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4400" dirty="0" err="1" smtClean="0">
                <a:solidFill>
                  <a:schemeClr val="bg1"/>
                </a:solidFill>
                <a:latin typeface="Times New Roman" pitchFamily="18" charset="0"/>
              </a:rPr>
              <a:t>Many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4400" dirty="0" err="1" smtClean="0">
                <a:solidFill>
                  <a:schemeClr val="bg1"/>
                </a:solidFill>
                <a:latin typeface="Times New Roman" pitchFamily="18" charset="0"/>
              </a:rPr>
              <a:t>people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4400" dirty="0" err="1" smtClean="0">
                <a:solidFill>
                  <a:schemeClr val="bg1"/>
                </a:solidFill>
                <a:latin typeface="Times New Roman" pitchFamily="18" charset="0"/>
              </a:rPr>
              <a:t>love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</a:rPr>
              <a:t> chocolate </a:t>
            </a:r>
            <a:r>
              <a:rPr lang="es-ES" sz="4400" dirty="0" err="1" smtClean="0">
                <a:solidFill>
                  <a:schemeClr val="bg1"/>
                </a:solidFill>
                <a:latin typeface="Times New Roman" pitchFamily="18" charset="0"/>
              </a:rPr>
              <a:t>candy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s-ES" sz="4400" dirty="0" err="1" smtClean="0">
                <a:solidFill>
                  <a:schemeClr val="bg1"/>
                </a:solidFill>
                <a:latin typeface="Times New Roman" pitchFamily="18" charset="0"/>
              </a:rPr>
              <a:t>They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</a:rPr>
              <a:t> are popular </a:t>
            </a:r>
            <a:r>
              <a:rPr lang="es-ES" sz="4400" dirty="0" err="1" smtClean="0">
                <a:solidFill>
                  <a:schemeClr val="bg1"/>
                </a:solidFill>
                <a:latin typeface="Times New Roman" pitchFamily="18" charset="0"/>
              </a:rPr>
              <a:t>on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4400" dirty="0" err="1" smtClean="0">
                <a:solidFill>
                  <a:schemeClr val="bg1"/>
                </a:solidFill>
                <a:latin typeface="Times New Roman" pitchFamily="18" charset="0"/>
              </a:rPr>
              <a:t>Valentine’s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</a:rPr>
              <a:t> Day.</a:t>
            </a:r>
          </a:p>
        </p:txBody>
      </p:sp>
      <p:pic>
        <p:nvPicPr>
          <p:cNvPr id="819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14507" r="4325" b="12326"/>
          <a:stretch/>
        </p:blipFill>
        <p:spPr bwMode="auto">
          <a:xfrm rot="19553175">
            <a:off x="350254" y="2473203"/>
            <a:ext cx="4327303" cy="34772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A5002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15" descr="http://1.bp.blogspot.com/-ywFTnipPD80/TedLZHPPqbI/AAAAAAAAACc/9ZDCVqmhpWA/s1600/smile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92" b="98958" l="3077" r="100000">
                        <a14:foregroundMark x1="47385" y1="80208" x2="58769" y2="79167"/>
                        <a14:foregroundMark x1="46154" y1="87292" x2="40308" y2="88125"/>
                        <a14:foregroundMark x1="70769" y1="79792" x2="65538" y2="85625"/>
                        <a14:foregroundMark x1="16923" y1="36042" x2="15692" y2="43958"/>
                        <a14:foregroundMark x1="12000" y1="56458" x2="8923" y2="61875"/>
                        <a14:foregroundMark x1="7077" y1="65000" x2="10154" y2="71458"/>
                        <a14:foregroundMark x1="75692" y1="79792" x2="71077" y2="86875"/>
                        <a14:foregroundMark x1="63385" y1="88958" x2="78462" y2="93542"/>
                        <a14:foregroundMark x1="61846" y1="88542" x2="67077" y2="90833"/>
                        <a14:foregroundMark x1="66769" y1="85000" x2="61231" y2="87708"/>
                        <a14:foregroundMark x1="82769" y1="87292" x2="88000" y2="92500"/>
                        <a14:foregroundMark x1="74769" y1="85000" x2="82154" y2="87500"/>
                        <a14:foregroundMark x1="44923" y1="17500" x2="60923" y2="17708"/>
                        <a14:foregroundMark x1="46462" y1="16667" x2="58769" y2="16667"/>
                        <a14:backgroundMark x1="49846" y1="82292" x2="56923" y2="99792"/>
                        <a14:backgroundMark x1="80615" y1="78958" x2="95385" y2="92708"/>
                        <a14:backgroundMark x1="62462" y1="90833" x2="78462" y2="96458"/>
                        <a14:backgroundMark x1="63385" y1="80000" x2="53538" y2="85208"/>
                        <a14:backgroundMark x1="79692" y1="80625" x2="76615" y2="841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7164288" y="4455416"/>
            <a:ext cx="1511400" cy="20484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101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ChangeArrowheads="1"/>
          </p:cNvSpPr>
          <p:nvPr/>
        </p:nvSpPr>
        <p:spPr bwMode="auto">
          <a:xfrm>
            <a:off x="1" y="333375"/>
            <a:ext cx="4355975" cy="9350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219" name="Freeform 12"/>
          <p:cNvSpPr>
            <a:spLocks/>
          </p:cNvSpPr>
          <p:nvPr/>
        </p:nvSpPr>
        <p:spPr bwMode="auto">
          <a:xfrm>
            <a:off x="3419872" y="908050"/>
            <a:ext cx="5508228" cy="5761038"/>
          </a:xfrm>
          <a:custGeom>
            <a:avLst/>
            <a:gdLst>
              <a:gd name="T0" fmla="*/ 2147483647 w 1088"/>
              <a:gd name="T1" fmla="*/ 2147483647 h 979"/>
              <a:gd name="T2" fmla="*/ 2147483647 w 1088"/>
              <a:gd name="T3" fmla="*/ 2147483647 h 979"/>
              <a:gd name="T4" fmla="*/ 2147483647 w 1088"/>
              <a:gd name="T5" fmla="*/ 2147483647 h 979"/>
              <a:gd name="T6" fmla="*/ 2147483647 w 1088"/>
              <a:gd name="T7" fmla="*/ 2147483647 h 979"/>
              <a:gd name="T8" fmla="*/ 2147483647 w 1088"/>
              <a:gd name="T9" fmla="*/ 2147483647 h 979"/>
              <a:gd name="T10" fmla="*/ 2147483647 w 1088"/>
              <a:gd name="T11" fmla="*/ 2147483647 h 979"/>
              <a:gd name="T12" fmla="*/ 2147483647 w 1088"/>
              <a:gd name="T13" fmla="*/ 2147483647 h 979"/>
              <a:gd name="T14" fmla="*/ 2147483647 w 1088"/>
              <a:gd name="T15" fmla="*/ 0 h 979"/>
              <a:gd name="T16" fmla="*/ 2147483647 w 1088"/>
              <a:gd name="T17" fmla="*/ 2147483647 h 979"/>
              <a:gd name="T18" fmla="*/ 2147483647 w 1088"/>
              <a:gd name="T19" fmla="*/ 2147483647 h 979"/>
              <a:gd name="T20" fmla="*/ 2147483647 w 1088"/>
              <a:gd name="T21" fmla="*/ 2147483647 h 979"/>
              <a:gd name="T22" fmla="*/ 2147483647 w 1088"/>
              <a:gd name="T23" fmla="*/ 2147483647 h 979"/>
              <a:gd name="T24" fmla="*/ 2147483647 w 1088"/>
              <a:gd name="T25" fmla="*/ 2147483647 h 979"/>
              <a:gd name="T26" fmla="*/ 2147483647 w 1088"/>
              <a:gd name="T27" fmla="*/ 2147483647 h 979"/>
              <a:gd name="T28" fmla="*/ 2147483647 w 1088"/>
              <a:gd name="T29" fmla="*/ 2147483647 h 979"/>
              <a:gd name="T30" fmla="*/ 2147483647 w 1088"/>
              <a:gd name="T31" fmla="*/ 2147483647 h 979"/>
              <a:gd name="T32" fmla="*/ 2147483647 w 1088"/>
              <a:gd name="T33" fmla="*/ 2147483647 h 979"/>
              <a:gd name="T34" fmla="*/ 2147483647 w 1088"/>
              <a:gd name="T35" fmla="*/ 2147483647 h 979"/>
              <a:gd name="T36" fmla="*/ 2147483647 w 1088"/>
              <a:gd name="T37" fmla="*/ 2147483647 h 979"/>
              <a:gd name="T38" fmla="*/ 2147483647 w 1088"/>
              <a:gd name="T39" fmla="*/ 2147483647 h 979"/>
              <a:gd name="T40" fmla="*/ 2147483647 w 1088"/>
              <a:gd name="T41" fmla="*/ 2147483647 h 979"/>
              <a:gd name="T42" fmla="*/ 2147483647 w 1088"/>
              <a:gd name="T43" fmla="*/ 2147483647 h 979"/>
              <a:gd name="T44" fmla="*/ 2147483647 w 1088"/>
              <a:gd name="T45" fmla="*/ 2147483647 h 979"/>
              <a:gd name="T46" fmla="*/ 2147483647 w 1088"/>
              <a:gd name="T47" fmla="*/ 2147483647 h 979"/>
              <a:gd name="T48" fmla="*/ 2147483647 w 1088"/>
              <a:gd name="T49" fmla="*/ 2147483647 h 979"/>
              <a:gd name="T50" fmla="*/ 2147483647 w 1088"/>
              <a:gd name="T51" fmla="*/ 2147483647 h 979"/>
              <a:gd name="T52" fmla="*/ 2147483647 w 1088"/>
              <a:gd name="T53" fmla="*/ 2147483647 h 979"/>
              <a:gd name="T54" fmla="*/ 2147483647 w 1088"/>
              <a:gd name="T55" fmla="*/ 2147483647 h 979"/>
              <a:gd name="T56" fmla="*/ 2147483647 w 1088"/>
              <a:gd name="T57" fmla="*/ 2147483647 h 979"/>
              <a:gd name="T58" fmla="*/ 2147483647 w 1088"/>
              <a:gd name="T59" fmla="*/ 2147483647 h 979"/>
              <a:gd name="T60" fmla="*/ 2147483647 w 1088"/>
              <a:gd name="T61" fmla="*/ 2147483647 h 979"/>
              <a:gd name="T62" fmla="*/ 2147483647 w 1088"/>
              <a:gd name="T63" fmla="*/ 2147483647 h 979"/>
              <a:gd name="T64" fmla="*/ 2147483647 w 1088"/>
              <a:gd name="T65" fmla="*/ 2147483647 h 979"/>
              <a:gd name="T66" fmla="*/ 2147483647 w 1088"/>
              <a:gd name="T67" fmla="*/ 2147483647 h 979"/>
              <a:gd name="T68" fmla="*/ 2147483647 w 1088"/>
              <a:gd name="T69" fmla="*/ 2147483647 h 979"/>
              <a:gd name="T70" fmla="*/ 2147483647 w 1088"/>
              <a:gd name="T71" fmla="*/ 2147483647 h 979"/>
              <a:gd name="T72" fmla="*/ 2147483647 w 1088"/>
              <a:gd name="T73" fmla="*/ 2147483647 h 979"/>
              <a:gd name="T74" fmla="*/ 2147483647 w 1088"/>
              <a:gd name="T75" fmla="*/ 2147483647 h 979"/>
              <a:gd name="T76" fmla="*/ 2147483647 w 1088"/>
              <a:gd name="T77" fmla="*/ 2147483647 h 979"/>
              <a:gd name="T78" fmla="*/ 2147483647 w 1088"/>
              <a:gd name="T79" fmla="*/ 2147483647 h 979"/>
              <a:gd name="T80" fmla="*/ 2147483647 w 1088"/>
              <a:gd name="T81" fmla="*/ 2147483647 h 979"/>
              <a:gd name="T82" fmla="*/ 2147483647 w 1088"/>
              <a:gd name="T83" fmla="*/ 2147483647 h 979"/>
              <a:gd name="T84" fmla="*/ 2147483647 w 1088"/>
              <a:gd name="T85" fmla="*/ 2147483647 h 979"/>
              <a:gd name="T86" fmla="*/ 2147483647 w 1088"/>
              <a:gd name="T87" fmla="*/ 2147483647 h 979"/>
              <a:gd name="T88" fmla="*/ 2147483647 w 1088"/>
              <a:gd name="T89" fmla="*/ 2147483647 h 979"/>
              <a:gd name="T90" fmla="*/ 0 w 1088"/>
              <a:gd name="T91" fmla="*/ 2147483647 h 979"/>
              <a:gd name="T92" fmla="*/ 2147483647 w 1088"/>
              <a:gd name="T93" fmla="*/ 2147483647 h 979"/>
              <a:gd name="T94" fmla="*/ 2147483647 w 1088"/>
              <a:gd name="T95" fmla="*/ 2147483647 h 979"/>
              <a:gd name="T96" fmla="*/ 2147483647 w 1088"/>
              <a:gd name="T97" fmla="*/ 2147483647 h 979"/>
              <a:gd name="T98" fmla="*/ 2147483647 w 1088"/>
              <a:gd name="T99" fmla="*/ 2147483647 h 979"/>
              <a:gd name="T100" fmla="*/ 2147483647 w 1088"/>
              <a:gd name="T101" fmla="*/ 2147483647 h 979"/>
              <a:gd name="T102" fmla="*/ 2147483647 w 1088"/>
              <a:gd name="T103" fmla="*/ 2147483647 h 979"/>
              <a:gd name="T104" fmla="*/ 2147483647 w 1088"/>
              <a:gd name="T105" fmla="*/ 2147483647 h 979"/>
              <a:gd name="T106" fmla="*/ 2147483647 w 1088"/>
              <a:gd name="T107" fmla="*/ 0 h 979"/>
              <a:gd name="T108" fmla="*/ 2147483647 w 1088"/>
              <a:gd name="T109" fmla="*/ 2147483647 h 979"/>
              <a:gd name="T110" fmla="*/ 2147483647 w 1088"/>
              <a:gd name="T111" fmla="*/ 2147483647 h 979"/>
              <a:gd name="T112" fmla="*/ 2147483647 w 1088"/>
              <a:gd name="T113" fmla="*/ 2147483647 h 979"/>
              <a:gd name="T114" fmla="*/ 2147483647 w 1088"/>
              <a:gd name="T115" fmla="*/ 2147483647 h 979"/>
              <a:gd name="T116" fmla="*/ 2147483647 w 1088"/>
              <a:gd name="T117" fmla="*/ 2147483647 h 979"/>
              <a:gd name="T118" fmla="*/ 2147483647 w 1088"/>
              <a:gd name="T119" fmla="*/ 2147483647 h 979"/>
              <a:gd name="T120" fmla="*/ 2147483647 w 1088"/>
              <a:gd name="T121" fmla="*/ 2147483647 h 9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8"/>
              <a:gd name="T184" fmla="*/ 0 h 979"/>
              <a:gd name="T185" fmla="*/ 1088 w 1088"/>
              <a:gd name="T186" fmla="*/ 979 h 9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8" h="979">
                <a:moveTo>
                  <a:pt x="544" y="170"/>
                </a:moveTo>
                <a:lnTo>
                  <a:pt x="547" y="149"/>
                </a:lnTo>
                <a:lnTo>
                  <a:pt x="554" y="128"/>
                </a:lnTo>
                <a:lnTo>
                  <a:pt x="562" y="109"/>
                </a:lnTo>
                <a:lnTo>
                  <a:pt x="574" y="91"/>
                </a:lnTo>
                <a:lnTo>
                  <a:pt x="588" y="76"/>
                </a:lnTo>
                <a:lnTo>
                  <a:pt x="604" y="60"/>
                </a:lnTo>
                <a:lnTo>
                  <a:pt x="622" y="47"/>
                </a:lnTo>
                <a:lnTo>
                  <a:pt x="641" y="36"/>
                </a:lnTo>
                <a:lnTo>
                  <a:pt x="663" y="26"/>
                </a:lnTo>
                <a:lnTo>
                  <a:pt x="684" y="17"/>
                </a:lnTo>
                <a:lnTo>
                  <a:pt x="707" y="11"/>
                </a:lnTo>
                <a:lnTo>
                  <a:pt x="732" y="5"/>
                </a:lnTo>
                <a:lnTo>
                  <a:pt x="757" y="2"/>
                </a:lnTo>
                <a:lnTo>
                  <a:pt x="782" y="0"/>
                </a:lnTo>
                <a:lnTo>
                  <a:pt x="806" y="0"/>
                </a:lnTo>
                <a:lnTo>
                  <a:pt x="832" y="2"/>
                </a:lnTo>
                <a:lnTo>
                  <a:pt x="857" y="5"/>
                </a:lnTo>
                <a:lnTo>
                  <a:pt x="882" y="11"/>
                </a:lnTo>
                <a:lnTo>
                  <a:pt x="907" y="17"/>
                </a:lnTo>
                <a:lnTo>
                  <a:pt x="931" y="26"/>
                </a:lnTo>
                <a:lnTo>
                  <a:pt x="953" y="37"/>
                </a:lnTo>
                <a:lnTo>
                  <a:pt x="975" y="50"/>
                </a:lnTo>
                <a:lnTo>
                  <a:pt x="995" y="65"/>
                </a:lnTo>
                <a:lnTo>
                  <a:pt x="1015" y="82"/>
                </a:lnTo>
                <a:lnTo>
                  <a:pt x="1032" y="101"/>
                </a:lnTo>
                <a:lnTo>
                  <a:pt x="1047" y="122"/>
                </a:lnTo>
                <a:lnTo>
                  <a:pt x="1060" y="145"/>
                </a:lnTo>
                <a:lnTo>
                  <a:pt x="1071" y="171"/>
                </a:lnTo>
                <a:lnTo>
                  <a:pt x="1080" y="198"/>
                </a:lnTo>
                <a:lnTo>
                  <a:pt x="1085" y="228"/>
                </a:lnTo>
                <a:lnTo>
                  <a:pt x="1088" y="259"/>
                </a:lnTo>
                <a:lnTo>
                  <a:pt x="1088" y="293"/>
                </a:lnTo>
                <a:lnTo>
                  <a:pt x="1086" y="318"/>
                </a:lnTo>
                <a:lnTo>
                  <a:pt x="1083" y="343"/>
                </a:lnTo>
                <a:lnTo>
                  <a:pt x="1074" y="389"/>
                </a:lnTo>
                <a:lnTo>
                  <a:pt x="1060" y="431"/>
                </a:lnTo>
                <a:lnTo>
                  <a:pt x="1044" y="468"/>
                </a:lnTo>
                <a:lnTo>
                  <a:pt x="1025" y="504"/>
                </a:lnTo>
                <a:lnTo>
                  <a:pt x="1003" y="536"/>
                </a:lnTo>
                <a:lnTo>
                  <a:pt x="979" y="564"/>
                </a:lnTo>
                <a:lnTo>
                  <a:pt x="954" y="592"/>
                </a:lnTo>
                <a:lnTo>
                  <a:pt x="927" y="616"/>
                </a:lnTo>
                <a:lnTo>
                  <a:pt x="900" y="639"/>
                </a:lnTo>
                <a:lnTo>
                  <a:pt x="873" y="660"/>
                </a:lnTo>
                <a:lnTo>
                  <a:pt x="846" y="680"/>
                </a:lnTo>
                <a:lnTo>
                  <a:pt x="793" y="717"/>
                </a:lnTo>
                <a:lnTo>
                  <a:pt x="770" y="735"/>
                </a:lnTo>
                <a:lnTo>
                  <a:pt x="747" y="753"/>
                </a:lnTo>
                <a:lnTo>
                  <a:pt x="708" y="786"/>
                </a:lnTo>
                <a:lnTo>
                  <a:pt x="671" y="819"/>
                </a:lnTo>
                <a:lnTo>
                  <a:pt x="637" y="852"/>
                </a:lnTo>
                <a:lnTo>
                  <a:pt x="621" y="867"/>
                </a:lnTo>
                <a:lnTo>
                  <a:pt x="606" y="883"/>
                </a:lnTo>
                <a:lnTo>
                  <a:pt x="593" y="897"/>
                </a:lnTo>
                <a:lnTo>
                  <a:pt x="580" y="911"/>
                </a:lnTo>
                <a:lnTo>
                  <a:pt x="569" y="925"/>
                </a:lnTo>
                <a:lnTo>
                  <a:pt x="560" y="937"/>
                </a:lnTo>
                <a:lnTo>
                  <a:pt x="553" y="949"/>
                </a:lnTo>
                <a:lnTo>
                  <a:pt x="547" y="960"/>
                </a:lnTo>
                <a:lnTo>
                  <a:pt x="544" y="970"/>
                </a:lnTo>
                <a:lnTo>
                  <a:pt x="544" y="979"/>
                </a:lnTo>
                <a:lnTo>
                  <a:pt x="543" y="970"/>
                </a:lnTo>
                <a:lnTo>
                  <a:pt x="540" y="960"/>
                </a:lnTo>
                <a:lnTo>
                  <a:pt x="534" y="949"/>
                </a:lnTo>
                <a:lnTo>
                  <a:pt x="527" y="937"/>
                </a:lnTo>
                <a:lnTo>
                  <a:pt x="518" y="925"/>
                </a:lnTo>
                <a:lnTo>
                  <a:pt x="507" y="911"/>
                </a:lnTo>
                <a:lnTo>
                  <a:pt x="495" y="897"/>
                </a:lnTo>
                <a:lnTo>
                  <a:pt x="481" y="883"/>
                </a:lnTo>
                <a:lnTo>
                  <a:pt x="467" y="867"/>
                </a:lnTo>
                <a:lnTo>
                  <a:pt x="451" y="852"/>
                </a:lnTo>
                <a:lnTo>
                  <a:pt x="417" y="819"/>
                </a:lnTo>
                <a:lnTo>
                  <a:pt x="379" y="786"/>
                </a:lnTo>
                <a:lnTo>
                  <a:pt x="340" y="753"/>
                </a:lnTo>
                <a:lnTo>
                  <a:pt x="318" y="735"/>
                </a:lnTo>
                <a:lnTo>
                  <a:pt x="293" y="717"/>
                </a:lnTo>
                <a:lnTo>
                  <a:pt x="242" y="680"/>
                </a:lnTo>
                <a:lnTo>
                  <a:pt x="215" y="660"/>
                </a:lnTo>
                <a:lnTo>
                  <a:pt x="187" y="639"/>
                </a:lnTo>
                <a:lnTo>
                  <a:pt x="160" y="616"/>
                </a:lnTo>
                <a:lnTo>
                  <a:pt x="134" y="592"/>
                </a:lnTo>
                <a:lnTo>
                  <a:pt x="108" y="564"/>
                </a:lnTo>
                <a:lnTo>
                  <a:pt x="84" y="536"/>
                </a:lnTo>
                <a:lnTo>
                  <a:pt x="62" y="504"/>
                </a:lnTo>
                <a:lnTo>
                  <a:pt x="43" y="468"/>
                </a:lnTo>
                <a:lnTo>
                  <a:pt x="27" y="431"/>
                </a:lnTo>
                <a:lnTo>
                  <a:pt x="14" y="389"/>
                </a:lnTo>
                <a:lnTo>
                  <a:pt x="4" y="343"/>
                </a:lnTo>
                <a:lnTo>
                  <a:pt x="2" y="318"/>
                </a:lnTo>
                <a:lnTo>
                  <a:pt x="0" y="293"/>
                </a:lnTo>
                <a:lnTo>
                  <a:pt x="0" y="259"/>
                </a:lnTo>
                <a:lnTo>
                  <a:pt x="2" y="228"/>
                </a:lnTo>
                <a:lnTo>
                  <a:pt x="8" y="198"/>
                </a:lnTo>
                <a:lnTo>
                  <a:pt x="16" y="171"/>
                </a:lnTo>
                <a:lnTo>
                  <a:pt x="27" y="145"/>
                </a:lnTo>
                <a:lnTo>
                  <a:pt x="41" y="122"/>
                </a:lnTo>
                <a:lnTo>
                  <a:pt x="56" y="101"/>
                </a:lnTo>
                <a:lnTo>
                  <a:pt x="73" y="82"/>
                </a:lnTo>
                <a:lnTo>
                  <a:pt x="91" y="65"/>
                </a:lnTo>
                <a:lnTo>
                  <a:pt x="112" y="50"/>
                </a:lnTo>
                <a:lnTo>
                  <a:pt x="134" y="37"/>
                </a:lnTo>
                <a:lnTo>
                  <a:pt x="156" y="26"/>
                </a:lnTo>
                <a:lnTo>
                  <a:pt x="180" y="17"/>
                </a:lnTo>
                <a:lnTo>
                  <a:pt x="205" y="11"/>
                </a:lnTo>
                <a:lnTo>
                  <a:pt x="230" y="5"/>
                </a:lnTo>
                <a:lnTo>
                  <a:pt x="256" y="2"/>
                </a:lnTo>
                <a:lnTo>
                  <a:pt x="280" y="0"/>
                </a:lnTo>
                <a:lnTo>
                  <a:pt x="306" y="0"/>
                </a:lnTo>
                <a:lnTo>
                  <a:pt x="331" y="2"/>
                </a:lnTo>
                <a:lnTo>
                  <a:pt x="356" y="5"/>
                </a:lnTo>
                <a:lnTo>
                  <a:pt x="380" y="11"/>
                </a:lnTo>
                <a:lnTo>
                  <a:pt x="403" y="17"/>
                </a:lnTo>
                <a:lnTo>
                  <a:pt x="425" y="26"/>
                </a:lnTo>
                <a:lnTo>
                  <a:pt x="446" y="36"/>
                </a:lnTo>
                <a:lnTo>
                  <a:pt x="465" y="47"/>
                </a:lnTo>
                <a:lnTo>
                  <a:pt x="484" y="60"/>
                </a:lnTo>
                <a:lnTo>
                  <a:pt x="499" y="76"/>
                </a:lnTo>
                <a:lnTo>
                  <a:pt x="513" y="91"/>
                </a:lnTo>
                <a:lnTo>
                  <a:pt x="525" y="109"/>
                </a:lnTo>
                <a:lnTo>
                  <a:pt x="533" y="128"/>
                </a:lnTo>
                <a:lnTo>
                  <a:pt x="540" y="149"/>
                </a:lnTo>
                <a:lnTo>
                  <a:pt x="544" y="17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8600"/>
            <a:ext cx="4309988" cy="896938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92160" tIns="46080" rIns="92160" bIns="46080" anchor="b"/>
          <a:lstStyle/>
          <a:p>
            <a:pPr algn="l"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 dirty="0" err="1" smtClean="0">
                <a:solidFill>
                  <a:schemeClr val="bg1"/>
                </a:solidFill>
                <a:latin typeface="Times New Roman" pitchFamily="18" charset="0"/>
              </a:rPr>
              <a:t>Gifts</a:t>
            </a:r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</a:rPr>
              <a:t> and </a:t>
            </a:r>
            <a:r>
              <a:rPr lang="es-ES" b="1" dirty="0" err="1" smtClean="0">
                <a:solidFill>
                  <a:schemeClr val="bg1"/>
                </a:solidFill>
                <a:latin typeface="Times New Roman" pitchFamily="18" charset="0"/>
              </a:rPr>
              <a:t>cards</a:t>
            </a:r>
            <a:endParaRPr lang="es-ES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936" y="1412776"/>
            <a:ext cx="4536504" cy="3024336"/>
          </a:xfrm>
          <a:effectLst>
            <a:outerShdw dist="28398" dir="3806097" algn="ctr" rotWithShape="0">
              <a:schemeClr val="tx1"/>
            </a:outerShdw>
          </a:effectLst>
        </p:spPr>
        <p:txBody>
          <a:bodyPr lIns="92160" tIns="46080" rIns="92160" bIns="46080"/>
          <a:lstStyle/>
          <a:p>
            <a:pPr marL="0" indent="0" algn="ctr" defTabSz="449263" eaLnBrk="1" hangingPunct="1">
              <a:spcBef>
                <a:spcPts val="700"/>
              </a:spcBef>
              <a:buClr>
                <a:srgbClr val="FF0033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4000" dirty="0" err="1" smtClean="0">
                <a:solidFill>
                  <a:schemeClr val="bg1"/>
                </a:solidFill>
                <a:latin typeface="Times New Roman" pitchFamily="18" charset="0"/>
              </a:rPr>
              <a:t>There</a:t>
            </a:r>
            <a:r>
              <a:rPr lang="es-ES" sz="4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  <a:latin typeface="Times New Roman" pitchFamily="18" charset="0"/>
              </a:rPr>
              <a:t>is</a:t>
            </a:r>
            <a:r>
              <a:rPr lang="es-ES" sz="4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  <a:latin typeface="Times New Roman" pitchFamily="18" charset="0"/>
              </a:rPr>
              <a:t>someone</a:t>
            </a:r>
            <a:r>
              <a:rPr lang="es-ES" sz="4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  <a:latin typeface="Times New Roman" pitchFamily="18" charset="0"/>
              </a:rPr>
              <a:t>who</a:t>
            </a:r>
            <a:r>
              <a:rPr lang="es-ES" sz="4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  <a:latin typeface="Times New Roman" pitchFamily="18" charset="0"/>
              </a:rPr>
              <a:t>will</a:t>
            </a:r>
            <a:r>
              <a:rPr lang="es-ES" sz="4000" dirty="0" smtClean="0">
                <a:solidFill>
                  <a:schemeClr val="bg1"/>
                </a:solidFill>
                <a:latin typeface="Times New Roman" pitchFamily="18" charset="0"/>
              </a:rPr>
              <a:t> be </a:t>
            </a:r>
            <a:r>
              <a:rPr lang="es-ES" sz="4000" dirty="0" err="1" smtClean="0">
                <a:solidFill>
                  <a:schemeClr val="bg1"/>
                </a:solidFill>
                <a:latin typeface="Times New Roman" pitchFamily="18" charset="0"/>
              </a:rPr>
              <a:t>grateful</a:t>
            </a:r>
            <a:r>
              <a:rPr lang="es-ES" sz="4000" dirty="0" smtClean="0">
                <a:solidFill>
                  <a:schemeClr val="bg1"/>
                </a:solidFill>
                <a:latin typeface="Times New Roman" pitchFamily="18" charset="0"/>
              </a:rPr>
              <a:t> and </a:t>
            </a:r>
            <a:r>
              <a:rPr lang="es-ES" sz="4000" dirty="0" err="1" smtClean="0">
                <a:solidFill>
                  <a:schemeClr val="bg1"/>
                </a:solidFill>
                <a:latin typeface="Times New Roman" pitchFamily="18" charset="0"/>
              </a:rPr>
              <a:t>happy</a:t>
            </a:r>
            <a:r>
              <a:rPr lang="es-ES" sz="4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  <a:latin typeface="Times New Roman" pitchFamily="18" charset="0"/>
              </a:rPr>
              <a:t>to</a:t>
            </a:r>
            <a:r>
              <a:rPr lang="es-ES" sz="4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  <a:latin typeface="Times New Roman" pitchFamily="18" charset="0"/>
              </a:rPr>
              <a:t>receive</a:t>
            </a:r>
            <a:r>
              <a:rPr lang="es-ES" sz="4000" dirty="0" smtClean="0">
                <a:solidFill>
                  <a:schemeClr val="bg1"/>
                </a:solidFill>
                <a:latin typeface="Times New Roman" pitchFamily="18" charset="0"/>
              </a:rPr>
              <a:t> a </a:t>
            </a:r>
            <a:r>
              <a:rPr lang="es-ES" sz="4000" dirty="0" err="1" smtClean="0">
                <a:solidFill>
                  <a:schemeClr val="bg1"/>
                </a:solidFill>
                <a:latin typeface="Times New Roman" pitchFamily="18" charset="0"/>
              </a:rPr>
              <a:t>Valentine’s</a:t>
            </a:r>
            <a:r>
              <a:rPr lang="es-ES" sz="4000" dirty="0" smtClean="0">
                <a:solidFill>
                  <a:schemeClr val="bg1"/>
                </a:solidFill>
                <a:latin typeface="Times New Roman" pitchFamily="18" charset="0"/>
              </a:rPr>
              <a:t> Day </a:t>
            </a:r>
            <a:r>
              <a:rPr lang="es-ES" sz="4000" dirty="0" err="1" smtClean="0">
                <a:solidFill>
                  <a:schemeClr val="bg1"/>
                </a:solidFill>
                <a:latin typeface="Times New Roman" pitchFamily="18" charset="0"/>
              </a:rPr>
              <a:t>gift</a:t>
            </a:r>
            <a:r>
              <a:rPr lang="es-ES" sz="4000" dirty="0" smtClean="0">
                <a:solidFill>
                  <a:schemeClr val="bg1"/>
                </a:solidFill>
                <a:latin typeface="Times New Roman" pitchFamily="18" charset="0"/>
              </a:rPr>
              <a:t> and a </a:t>
            </a:r>
            <a:r>
              <a:rPr lang="es-ES" sz="4000" dirty="0" err="1" smtClean="0">
                <a:solidFill>
                  <a:schemeClr val="bg1"/>
                </a:solidFill>
                <a:latin typeface="Times New Roman" pitchFamily="18" charset="0"/>
              </a:rPr>
              <a:t>card</a:t>
            </a:r>
            <a:r>
              <a:rPr lang="es-ES" sz="4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  <a:latin typeface="Times New Roman" pitchFamily="18" charset="0"/>
              </a:rPr>
              <a:t>from</a:t>
            </a:r>
            <a:r>
              <a:rPr lang="es-ES" sz="4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  <a:latin typeface="Times New Roman" pitchFamily="18" charset="0"/>
              </a:rPr>
              <a:t>you</a:t>
            </a:r>
            <a:r>
              <a:rPr lang="es-ES" sz="4000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200275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9" descr="http://3.bp.blogspot.com/-FUJj2XJB9lk/TzFyV9bAELI/AAAAAAAAK8g/-MnzQ-p5rw4/s1600/valentine-card-sid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6" b="89894" l="7778" r="90000">
                        <a14:backgroundMark x1="22037" y1="50798" x2="20185" y2="62234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9" r="5066" b="10172"/>
          <a:stretch/>
        </p:blipFill>
        <p:spPr bwMode="auto">
          <a:xfrm flipH="1">
            <a:off x="976321" y="4293096"/>
            <a:ext cx="2371543" cy="2116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http://1.bp.blogspot.com/-ywFTnipPD80/TedLZHPPqbI/AAAAAAAAACc/9ZDCVqmhpWA/s1600/smile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92" b="98958" l="3077" r="100000">
                        <a14:foregroundMark x1="47385" y1="80208" x2="58769" y2="79167"/>
                        <a14:foregroundMark x1="46154" y1="87292" x2="40308" y2="88125"/>
                        <a14:foregroundMark x1="70769" y1="79792" x2="65538" y2="85625"/>
                        <a14:foregroundMark x1="16923" y1="36042" x2="15692" y2="43958"/>
                        <a14:foregroundMark x1="12000" y1="56458" x2="8923" y2="61875"/>
                        <a14:foregroundMark x1="7077" y1="65000" x2="10154" y2="71458"/>
                        <a14:foregroundMark x1="75692" y1="79792" x2="71077" y2="86875"/>
                        <a14:foregroundMark x1="63385" y1="88958" x2="78462" y2="93542"/>
                        <a14:foregroundMark x1="61846" y1="88542" x2="67077" y2="90833"/>
                        <a14:foregroundMark x1="66769" y1="85000" x2="61231" y2="87708"/>
                        <a14:foregroundMark x1="82769" y1="87292" x2="88000" y2="92500"/>
                        <a14:foregroundMark x1="74769" y1="85000" x2="82154" y2="87500"/>
                        <a14:foregroundMark x1="44923" y1="17500" x2="60923" y2="17708"/>
                        <a14:foregroundMark x1="46462" y1="16667" x2="58769" y2="16667"/>
                        <a14:backgroundMark x1="49846" y1="82292" x2="56923" y2="99792"/>
                        <a14:backgroundMark x1="80615" y1="78958" x2="95385" y2="92708"/>
                        <a14:backgroundMark x1="62462" y1="90833" x2="78462" y2="96458"/>
                        <a14:backgroundMark x1="63385" y1="80000" x2="53538" y2="85208"/>
                        <a14:backgroundMark x1="79692" y1="80625" x2="76615" y2="841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7020272" y="4260229"/>
            <a:ext cx="1655416" cy="22436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2495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381</Words>
  <Application>Microsoft Office PowerPoint</Application>
  <PresentationFormat>Экран (4:3)</PresentationFormat>
  <Paragraphs>132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Diseño predeterminado</vt:lpstr>
      <vt:lpstr>Презентация PowerPoint</vt:lpstr>
      <vt:lpstr>Valentine’s Day</vt:lpstr>
      <vt:lpstr>February 14th</vt:lpstr>
      <vt:lpstr>Valentine’s Day Card</vt:lpstr>
      <vt:lpstr>Valentine’s poems</vt:lpstr>
      <vt:lpstr>Valentine’s poems</vt:lpstr>
      <vt:lpstr>Valentine’s poems</vt:lpstr>
      <vt:lpstr>Chocolate candy</vt:lpstr>
      <vt:lpstr>Gifts and cards</vt:lpstr>
      <vt:lpstr>Flowers</vt:lpstr>
      <vt:lpstr>Cupid’s arrows</vt:lpstr>
      <vt:lpstr>Valentine’s Day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Valentine’s Day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Ася</cp:lastModifiedBy>
  <cp:revision>23</cp:revision>
  <dcterms:created xsi:type="dcterms:W3CDTF">2013-02-06T13:27:29Z</dcterms:created>
  <dcterms:modified xsi:type="dcterms:W3CDTF">2017-11-14T11:03:40Z</dcterms:modified>
</cp:coreProperties>
</file>