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ОБЖ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Оказание первой помощи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9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смерти и экстренная помощь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245" y="2365821"/>
            <a:ext cx="5490031" cy="3734028"/>
          </a:xfrm>
        </p:spPr>
      </p:pic>
    </p:spTree>
    <p:extLst>
      <p:ext uri="{BB962C8B-B14F-4D97-AF65-F5344CB8AC3E}">
        <p14:creationId xmlns:p14="http://schemas.microsoft.com/office/powerpoint/2010/main" val="16393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588" y="2459831"/>
            <a:ext cx="4876800" cy="3352800"/>
          </a:xfrm>
        </p:spPr>
      </p:pic>
    </p:spTree>
    <p:extLst>
      <p:ext uri="{BB962C8B-B14F-4D97-AF65-F5344CB8AC3E}">
        <p14:creationId xmlns:p14="http://schemas.microsoft.com/office/powerpoint/2010/main" val="88189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Экстренные ситуации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552" y="2375346"/>
            <a:ext cx="5860948" cy="3900194"/>
          </a:xfrm>
        </p:spPr>
      </p:pic>
    </p:spTree>
    <p:extLst>
      <p:ext uri="{BB962C8B-B14F-4D97-AF65-F5344CB8AC3E}">
        <p14:creationId xmlns:p14="http://schemas.microsoft.com/office/powerpoint/2010/main" val="348380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Кровопотери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068" y="2445544"/>
            <a:ext cx="5072182" cy="3516845"/>
          </a:xfrm>
        </p:spPr>
      </p:pic>
    </p:spTree>
    <p:extLst>
      <p:ext uri="{BB962C8B-B14F-4D97-AF65-F5344CB8AC3E}">
        <p14:creationId xmlns:p14="http://schemas.microsoft.com/office/powerpoint/2010/main" val="92456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Травмы</a:t>
            </a:r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134" y="2608577"/>
            <a:ext cx="5214233" cy="3514355"/>
          </a:xfrm>
        </p:spPr>
      </p:pic>
    </p:spTree>
    <p:extLst>
      <p:ext uri="{BB962C8B-B14F-4D97-AF65-F5344CB8AC3E}">
        <p14:creationId xmlns:p14="http://schemas.microsoft.com/office/powerpoint/2010/main" val="920154600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1</TotalTime>
  <Words>14</Words>
  <Application>Microsoft Office PowerPoint</Application>
  <PresentationFormat>Широкоэкранный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Берлин</vt:lpstr>
      <vt:lpstr>ОБЖ</vt:lpstr>
      <vt:lpstr>Признаки смерти и экстренная помощь</vt:lpstr>
      <vt:lpstr>Введение</vt:lpstr>
      <vt:lpstr>Экстренные ситуации</vt:lpstr>
      <vt:lpstr>Кровопотери</vt:lpstr>
      <vt:lpstr>Травмы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ОБЖ</dc:title>
  <dc:creator>Hewlett-Packard Company</dc:creator>
  <cp:lastModifiedBy>Hewlett-Packard Company</cp:lastModifiedBy>
  <cp:revision>1</cp:revision>
  <dcterms:created xsi:type="dcterms:W3CDTF">2021-09-27T13:21:27Z</dcterms:created>
  <dcterms:modified xsi:type="dcterms:W3CDTF">2021-09-27T13:23:18Z</dcterms:modified>
</cp:coreProperties>
</file>