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63" r:id="rId4"/>
    <p:sldId id="258" r:id="rId5"/>
    <p:sldId id="265" r:id="rId6"/>
    <p:sldId id="259" r:id="rId7"/>
    <p:sldId id="266" r:id="rId8"/>
    <p:sldId id="267" r:id="rId9"/>
    <p:sldId id="260" r:id="rId10"/>
    <p:sldId id="270" r:id="rId11"/>
    <p:sldId id="269" r:id="rId12"/>
    <p:sldId id="261" r:id="rId13"/>
    <p:sldId id="271" r:id="rId14"/>
    <p:sldId id="274" r:id="rId15"/>
    <p:sldId id="262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264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78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228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06879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21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982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456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8646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00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05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95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71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522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6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62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6331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874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5831F6-9F85-4278-B9DF-0967321B52B0}" type="datetimeFigureOut">
              <a:rPr lang="ru-RU" smtClean="0"/>
              <a:pPr/>
              <a:t>08.10.2023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E16C-3472-4615-B12B-B0803204E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23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712968" cy="3672408"/>
          </a:xfrm>
        </p:spPr>
        <p:txBody>
          <a:bodyPr/>
          <a:lstStyle/>
          <a:p>
            <a:pPr algn="ctr"/>
            <a:r>
              <a:rPr lang="ru-RU" sz="6600" dirty="0" smtClean="0"/>
              <a:t>Деятельность </a:t>
            </a:r>
            <a:r>
              <a:rPr lang="ru-RU" sz="6600" dirty="0"/>
              <a:t>человека </a:t>
            </a:r>
            <a:r>
              <a:rPr lang="ru-RU" sz="6600" dirty="0" smtClean="0"/>
              <a:t>в природе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2039974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Ирина\Desktop\интернет\599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8590"/>
            <a:ext cx="8712968" cy="5054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596336" cy="13407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Обработка посевов пестицидами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интернет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3" y="1448693"/>
            <a:ext cx="8820979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2374"/>
            <a:ext cx="7697761" cy="1223962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Загрязнение Арктики</a:t>
            </a:r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9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84784"/>
            <a:ext cx="8784976" cy="5256584"/>
          </a:xfrm>
        </p:spPr>
        <p:txBody>
          <a:bodyPr/>
          <a:lstStyle/>
          <a:p>
            <a:r>
              <a:rPr lang="ru-RU" sz="2400" dirty="0" smtClean="0"/>
              <a:t>- сплошная неконтролируемая вырубка лесов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вытаптывание</a:t>
            </a:r>
            <a:r>
              <a:rPr lang="ru-RU" sz="2400" dirty="0" smtClean="0"/>
              <a:t> травяного покрова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браконьерство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хозяйственная деятельность человека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разрушение природных биоценозов </a:t>
            </a:r>
            <a:r>
              <a:rPr lang="ru-RU" sz="2000" dirty="0"/>
              <a:t>(</a:t>
            </a:r>
            <a:r>
              <a:rPr lang="ru-RU" sz="2000" dirty="0" smtClean="0"/>
              <a:t>совокупность </a:t>
            </a:r>
            <a:r>
              <a:rPr lang="ru-RU" sz="2000" dirty="0"/>
              <a:t>животных, растений, грибов и микроорганизмов, населяющих </a:t>
            </a:r>
            <a:r>
              <a:rPr lang="ru-RU" sz="2000" dirty="0" smtClean="0"/>
              <a:t> </a:t>
            </a:r>
            <a:r>
              <a:rPr lang="ru-RU" sz="2000" dirty="0"/>
              <a:t>суши или </a:t>
            </a:r>
            <a:r>
              <a:rPr lang="ru-RU" sz="2000" dirty="0" smtClean="0"/>
              <a:t>акватории  </a:t>
            </a:r>
            <a:r>
              <a:rPr lang="ru-RU" sz="2000" dirty="0"/>
              <a:t>и связанных между собой окружающей их </a:t>
            </a:r>
            <a:r>
              <a:rPr lang="ru-RU" sz="2000" dirty="0" smtClean="0"/>
              <a:t>средой)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Создание </a:t>
            </a:r>
            <a:r>
              <a:rPr lang="ru-RU" sz="2400" dirty="0" err="1" smtClean="0"/>
              <a:t>агроценоза</a:t>
            </a:r>
            <a:r>
              <a:rPr lang="ru-RU" sz="2400" dirty="0" smtClean="0"/>
              <a:t> </a:t>
            </a:r>
            <a:r>
              <a:rPr lang="ru-RU" sz="2000" dirty="0" smtClean="0"/>
              <a:t>( искусственный биоценоз созданный </a:t>
            </a:r>
            <a:r>
              <a:rPr lang="ru-RU" sz="2000" dirty="0"/>
              <a:t>человеком 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96552" y="116632"/>
            <a:ext cx="8064896" cy="172819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Влияние человека на растительный и животный  мир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Ирина\Desktop\интернет\images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68951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-24434"/>
            <a:ext cx="7740352" cy="1295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Пожар в тайге, вызванный человеком в целях </a:t>
            </a:r>
            <a:r>
              <a:rPr lang="ru-RU" sz="4000" b="1" dirty="0" err="1" smtClean="0">
                <a:solidFill>
                  <a:srgbClr val="FFFF00"/>
                </a:solidFill>
              </a:rPr>
              <a:t>добытия</a:t>
            </a:r>
            <a:r>
              <a:rPr lang="ru-RU" sz="4000" b="1" dirty="0" smtClean="0">
                <a:solidFill>
                  <a:srgbClr val="FFFF00"/>
                </a:solidFill>
              </a:rPr>
              <a:t> угля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2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интернет\скачанные файлы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34499" y="272780"/>
            <a:ext cx="7543800" cy="1441003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Браконьерство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04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540" y="1844824"/>
            <a:ext cx="9132460" cy="518457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Причины радиоактивного загрязнения: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испытания ядерного оружия</a:t>
            </a:r>
            <a:br>
              <a:rPr lang="ru-RU" sz="2400" dirty="0" smtClean="0"/>
            </a:br>
            <a:r>
              <a:rPr lang="ru-RU" sz="2400" dirty="0" smtClean="0"/>
              <a:t>- аварии на атомных электростанциях</a:t>
            </a:r>
            <a:br>
              <a:rPr lang="ru-RU" sz="2400" dirty="0" smtClean="0"/>
            </a:br>
            <a:r>
              <a:rPr lang="ru-RU" sz="2400" dirty="0" smtClean="0"/>
              <a:t>- аварии на атомоходах</a:t>
            </a:r>
            <a:r>
              <a:rPr lang="ru-RU" sz="2400" dirty="0"/>
              <a:t> </a:t>
            </a:r>
            <a:r>
              <a:rPr lang="ru-RU" sz="2000" dirty="0" smtClean="0"/>
              <a:t>(судно </a:t>
            </a:r>
            <a:r>
              <a:rPr lang="ru-RU" sz="2000" dirty="0"/>
              <a:t>с двигателем, работающим на атомной </a:t>
            </a:r>
            <a:r>
              <a:rPr lang="ru-RU" sz="2000" dirty="0" smtClean="0"/>
              <a:t>энергии)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Последствия радиоактивного загрязнения: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гибель  клеток у организмов</a:t>
            </a:r>
            <a:br>
              <a:rPr lang="ru-RU" sz="2400" dirty="0" smtClean="0"/>
            </a:br>
            <a:r>
              <a:rPr lang="ru-RU" sz="2400" dirty="0" smtClean="0"/>
              <a:t>- радиоактивная пыль поглощает солнечную радиацию</a:t>
            </a:r>
            <a:br>
              <a:rPr lang="ru-RU" sz="2400" dirty="0" smtClean="0"/>
            </a:br>
            <a:r>
              <a:rPr lang="ru-RU" sz="2400" dirty="0" smtClean="0"/>
              <a:t>(опасность наступления «ядерной зимы»)</a:t>
            </a:r>
            <a:br>
              <a:rPr lang="ru-RU" sz="2400" dirty="0" smtClean="0"/>
            </a:br>
            <a:r>
              <a:rPr lang="ru-RU" sz="2400" dirty="0" smtClean="0"/>
              <a:t>- мутации и гибель организмов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</a:t>
            </a: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468560" y="116632"/>
            <a:ext cx="8712968" cy="936103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Радиоактивное загрязнение биосферы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4554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интернет\скачанные файлы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2968" cy="5166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108520" y="188640"/>
            <a:ext cx="7903840" cy="1295077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Атомный  взрыв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0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интернет\3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056784" cy="6261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983"/>
            <a:ext cx="9144000" cy="201622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Мир - в наших руках!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344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712968" cy="60570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 презентации использованы фотографии</a:t>
            </a:r>
            <a:r>
              <a:rPr lang="en-US" dirty="0" smtClean="0"/>
              <a:t>:</a:t>
            </a:r>
          </a:p>
          <a:p>
            <a:pPr algn="ctr"/>
            <a:endParaRPr lang="ru-RU" dirty="0" smtClean="0"/>
          </a:p>
          <a:p>
            <a:pPr algn="ctr"/>
            <a:r>
              <a:rPr lang="en-US" dirty="0" smtClean="0"/>
              <a:t>vedomosti-ural.ru</a:t>
            </a:r>
            <a:endParaRPr lang="ru-RU" dirty="0"/>
          </a:p>
          <a:p>
            <a:pPr algn="ctr"/>
            <a:endParaRPr lang="en-US" dirty="0" smtClean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o-planete.ru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first-billion.com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arcticaou.ru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ria.ru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newsland.com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effectLst/>
                <a:latin typeface="Calibri"/>
                <a:ea typeface="Calibri"/>
                <a:cs typeface="Times New Roman"/>
              </a:rPr>
              <a:t>vesti.ru</a:t>
            </a:r>
            <a:endParaRPr lang="ru-RU" sz="2400" dirty="0" smtClean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Информация  –  «</a:t>
            </a:r>
            <a:r>
              <a:rPr lang="ru-RU" sz="2400" dirty="0" err="1" smtClean="0">
                <a:latin typeface="Calibri"/>
                <a:ea typeface="Calibri"/>
                <a:cs typeface="Times New Roman"/>
              </a:rPr>
              <a:t>википедия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52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84783"/>
            <a:ext cx="8856984" cy="519310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Причины загрязнения: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1 - сжигание природного топлива</a:t>
            </a:r>
            <a:br>
              <a:rPr lang="ru-RU" sz="2400" dirty="0" smtClean="0"/>
            </a:br>
            <a:r>
              <a:rPr lang="ru-RU" sz="2400" dirty="0" smtClean="0"/>
              <a:t>2 - металлургическое производство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FF00"/>
                </a:solidFill>
              </a:rPr>
              <a:t>Последствия  загрязнения  атмосферы: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/>
              <a:t>- увеличение содержания СО</a:t>
            </a:r>
            <a:r>
              <a:rPr lang="ru-RU" sz="1800" dirty="0" smtClean="0"/>
              <a:t>2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накопление ядовитых соединений </a:t>
            </a:r>
            <a:br>
              <a:rPr lang="ru-RU" sz="2400" dirty="0" smtClean="0"/>
            </a:br>
            <a:r>
              <a:rPr lang="ru-RU" sz="2400" dirty="0" smtClean="0"/>
              <a:t>- образование смога (ядовитого тумана)</a:t>
            </a:r>
            <a:br>
              <a:rPr lang="ru-RU" sz="2400" dirty="0" smtClean="0"/>
            </a:br>
            <a:r>
              <a:rPr lang="ru-RU" sz="2400" dirty="0" smtClean="0"/>
              <a:t>- уменьшение солнечного освещения</a:t>
            </a:r>
            <a:br>
              <a:rPr lang="ru-RU" sz="2400" dirty="0" smtClean="0"/>
            </a:br>
            <a:r>
              <a:rPr lang="ru-RU" sz="2400" dirty="0" smtClean="0"/>
              <a:t>- уменьшение ультрафиолетового излучения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1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Загрязнение воздуха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8940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интернет\image13894166_1940798815715f6375356a3292daf9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396552" y="116632"/>
            <a:ext cx="8568952" cy="151216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Промышленное загрязнение атмосферы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004" y="3501008"/>
            <a:ext cx="4611978" cy="3131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4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784976" cy="547260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Причины роста  потребления  воды: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– рост и развитие промышленности</a:t>
            </a:r>
            <a:br>
              <a:rPr lang="ru-RU" sz="2400" dirty="0" smtClean="0"/>
            </a:br>
            <a:r>
              <a:rPr lang="ru-RU" sz="2400" dirty="0" smtClean="0"/>
              <a:t>2  - рост населения</a:t>
            </a:r>
            <a:br>
              <a:rPr lang="ru-RU" sz="2400" dirty="0" smtClean="0"/>
            </a:br>
            <a:r>
              <a:rPr lang="ru-RU" sz="2400" dirty="0" smtClean="0"/>
              <a:t>3 – развитие орошаемого земледелия</a:t>
            </a:r>
            <a:br>
              <a:rPr lang="ru-RU" sz="2400" dirty="0" smtClean="0"/>
            </a:br>
            <a:r>
              <a:rPr lang="ru-RU" sz="2400" dirty="0" smtClean="0"/>
              <a:t>4 – рост потребления на хозяйственные нужды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FFFF00"/>
                </a:solidFill>
              </a:rPr>
              <a:t>Причины загрязнения: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сливание отходов в воды</a:t>
            </a:r>
            <a:br>
              <a:rPr lang="ru-RU" sz="2400" dirty="0" smtClean="0"/>
            </a:br>
            <a:r>
              <a:rPr lang="ru-RU" sz="2400" dirty="0" smtClean="0"/>
              <a:t> - кислотные дожди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Загрязнение пресных вод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2924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интернет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6" cy="5144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7740352" cy="1296144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Сточные  воды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382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496855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Причины загрязнения</a:t>
            </a:r>
            <a:r>
              <a:rPr lang="ru-RU" sz="2400" b="1" dirty="0" smtClean="0">
                <a:solidFill>
                  <a:srgbClr val="FFFF00"/>
                </a:solidFill>
              </a:rPr>
              <a:t/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загрязнённые речные стоки</a:t>
            </a:r>
            <a:br>
              <a:rPr lang="ru-RU" sz="2400" dirty="0" smtClean="0"/>
            </a:br>
            <a:r>
              <a:rPr lang="ru-RU" sz="2400" dirty="0" smtClean="0"/>
              <a:t>- отходы морского транспорта</a:t>
            </a:r>
            <a:br>
              <a:rPr lang="ru-RU" sz="2400" dirty="0" smtClean="0"/>
            </a:br>
            <a:r>
              <a:rPr lang="ru-RU" sz="2400" dirty="0" smtClean="0"/>
              <a:t>- сливание бракованных нефтепродуктов</a:t>
            </a:r>
            <a:br>
              <a:rPr lang="ru-RU" sz="2400" dirty="0" smtClean="0"/>
            </a:br>
            <a:r>
              <a:rPr lang="ru-RU" sz="2400" dirty="0" smtClean="0"/>
              <a:t>- соли тяжёлых металлов</a:t>
            </a:r>
            <a:br>
              <a:rPr lang="ru-RU" sz="2400" dirty="0" smtClean="0"/>
            </a:br>
            <a:r>
              <a:rPr lang="ru-RU" sz="2400" dirty="0" smtClean="0"/>
              <a:t>- ядовитые органические соединения (пестициды)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6633"/>
            <a:ext cx="7056784" cy="187220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Загрязнение Мирового океана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929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интернет\разлитая-нефть-в-океане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5215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3" y="188640"/>
            <a:ext cx="7272807" cy="1152128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Разлив нефти в океане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3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ина\Desktop\интернет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9" y="1477648"/>
            <a:ext cx="8767451" cy="5134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7668344" cy="1000976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Птица в нефтяной плёнке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1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784976" cy="5184575"/>
          </a:xfrm>
        </p:spPr>
        <p:txBody>
          <a:bodyPr/>
          <a:lstStyle/>
          <a:p>
            <a:r>
              <a:rPr lang="ru-RU" sz="2200" dirty="0" smtClean="0"/>
              <a:t>-</a:t>
            </a:r>
            <a:r>
              <a:rPr lang="ru-RU" sz="2200" b="1" dirty="0" smtClean="0"/>
              <a:t> </a:t>
            </a:r>
            <a:r>
              <a:rPr lang="ru-RU" sz="2200" dirty="0" smtClean="0"/>
              <a:t>истощение  сельскохозяйственных почв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эрозия (разрушение и снос почвенного покрова)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чрезмерный выпас скота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разработка полезных ископаемых открытым способом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- минеральные удобрения изготовленные из химических элементов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образование терриконов при закрытой добыче полезных ископаемых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  работа электростанций</a:t>
            </a:r>
            <a:endParaRPr lang="ru-RU" sz="22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7379" y="17778"/>
            <a:ext cx="7416824" cy="12961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Антропогенные изменения почвы 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FF00"/>
                </a:solidFill>
              </a:rPr>
              <a:t>или изменение состава почвы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8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253</TotalTime>
  <Words>104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Деятельность человека в природе</vt:lpstr>
      <vt:lpstr>Причины загрязнения:  1 - сжигание природного топлива 2 - металлургическое производство  Последствия  загрязнения  атмосферы:  - увеличение содержания СО2 - накопление ядовитых соединений  - образование смога (ядовитого тумана) - уменьшение солнечного освещения - уменьшение ультрафиолетового излучения   </vt:lpstr>
      <vt:lpstr>Промышленное загрязнение атмосферы</vt:lpstr>
      <vt:lpstr>Причины роста  потребления  воды:  1 – рост и развитие промышленности 2  - рост населения 3 – развитие орошаемого земледелия 4 – рост потребления на хозяйственные нужды  Причины загрязнения:  - сливание отходов в воды  - кислотные дожди  </vt:lpstr>
      <vt:lpstr>Сточные  воды</vt:lpstr>
      <vt:lpstr>  Причины загрязнения   - загрязнённые речные стоки - отходы морского транспорта - сливание бракованных нефтепродуктов - соли тяжёлых металлов - ядовитые органические соединения (пестициды)   </vt:lpstr>
      <vt:lpstr>Разлив нефти в океане</vt:lpstr>
      <vt:lpstr>Птица в нефтяной плёнке</vt:lpstr>
      <vt:lpstr>- истощение  сельскохозяйственных почв  - эрозия (разрушение и снос почвенного покрова)  - чрезмерный выпас скота  - разработка полезных ископаемых открытым способом  - минеральные удобрения изготовленные из химических элементов   - образование терриконов при закрытой добыче полезных ископаемых  -  работа электростанций</vt:lpstr>
      <vt:lpstr>Обработка посевов пестицидами</vt:lpstr>
      <vt:lpstr>Загрязнение Арктики</vt:lpstr>
      <vt:lpstr>- сплошная неконтролируемая вырубка лесов  - вытаптывание травяного покрова  - браконьерство   - хозяйственная деятельность человека  - разрушение природных биоценозов (совокупность животных, растений, грибов и микроорганизмов, населяющих  суши или акватории  и связанных между собой окружающей их средой)  - Создание агроценоза ( искусственный биоценоз созданный человеком )</vt:lpstr>
      <vt:lpstr>Пожар в тайге, вызванный человеком в целях добытия угля</vt:lpstr>
      <vt:lpstr>Браконьерство</vt:lpstr>
      <vt:lpstr>Причины радиоактивного загрязнения: - испытания ядерного оружия - аварии на атомных электростанциях - аварии на атомоходах (судно с двигателем, работающим на атомной энергии)   Последствия радиоактивного загрязнения:  - гибель  клеток у организмов - радиоактивная пыль поглощает солнечную радиацию (опасность наступления «ядерной зимы») - мутации и гибель организмов   - </vt:lpstr>
      <vt:lpstr>Атомный  взрыв</vt:lpstr>
      <vt:lpstr>Мир - в наших руках!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Последствия хозяйственной деятельности человека для окружающей среды  Презентацию  подготовила Северина И.В., учитель биологии и химии  МОАУ «Усть – Нюкжинская СОШ»</dc:title>
  <dc:creator>Ирина</dc:creator>
  <cp:lastModifiedBy>user</cp:lastModifiedBy>
  <cp:revision>26</cp:revision>
  <dcterms:created xsi:type="dcterms:W3CDTF">2016-04-29T09:28:07Z</dcterms:created>
  <dcterms:modified xsi:type="dcterms:W3CDTF">2023-10-08T18:49:41Z</dcterms:modified>
</cp:coreProperties>
</file>