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2" r:id="rId8"/>
    <p:sldId id="264" r:id="rId9"/>
    <p:sldId id="266" r:id="rId10"/>
    <p:sldId id="26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308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DA6DC-CFA3-4B59-B0D6-BC17CF7314EC}" type="datetimeFigureOut">
              <a:rPr lang="ru-RU" smtClean="0"/>
              <a:t>02.11.2017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380743-E63E-4F54-B73C-2596FFE79DD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DA6DC-CFA3-4B59-B0D6-BC17CF7314EC}" type="datetimeFigureOut">
              <a:rPr lang="ru-RU" smtClean="0"/>
              <a:t>02.11.2017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80743-E63E-4F54-B73C-2596FFE79D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DA6DC-CFA3-4B59-B0D6-BC17CF7314EC}" type="datetimeFigureOut">
              <a:rPr lang="ru-RU" smtClean="0"/>
              <a:t>02.11.2017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80743-E63E-4F54-B73C-2596FFE79D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DA6DC-CFA3-4B59-B0D6-BC17CF7314EC}" type="datetimeFigureOut">
              <a:rPr lang="ru-RU" smtClean="0"/>
              <a:t>02.11.2017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80743-E63E-4F54-B73C-2596FFE79D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DA6DC-CFA3-4B59-B0D6-BC17CF7314EC}" type="datetimeFigureOut">
              <a:rPr lang="ru-RU" smtClean="0"/>
              <a:t>02.11.2017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80743-E63E-4F54-B73C-2596FFE79DD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DA6DC-CFA3-4B59-B0D6-BC17CF7314EC}" type="datetimeFigureOut">
              <a:rPr lang="ru-RU" smtClean="0"/>
              <a:t>02.11.2017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80743-E63E-4F54-B73C-2596FFE79DD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DA6DC-CFA3-4B59-B0D6-BC17CF7314EC}" type="datetimeFigureOut">
              <a:rPr lang="ru-RU" smtClean="0"/>
              <a:t>02.11.2017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80743-E63E-4F54-B73C-2596FFE79DD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DA6DC-CFA3-4B59-B0D6-BC17CF7314EC}" type="datetimeFigureOut">
              <a:rPr lang="ru-RU" smtClean="0"/>
              <a:t>02.11.2017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80743-E63E-4F54-B73C-2596FFE79D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DA6DC-CFA3-4B59-B0D6-BC17CF7314EC}" type="datetimeFigureOut">
              <a:rPr lang="ru-RU" smtClean="0"/>
              <a:t>02.11.2017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80743-E63E-4F54-B73C-2596FFE79D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DA6DC-CFA3-4B59-B0D6-BC17CF7314EC}" type="datetimeFigureOut">
              <a:rPr lang="ru-RU" smtClean="0"/>
              <a:t>02.11.2017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80743-E63E-4F54-B73C-2596FFE79D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DA6DC-CFA3-4B59-B0D6-BC17CF7314EC}" type="datetimeFigureOut">
              <a:rPr lang="ru-RU" smtClean="0"/>
              <a:t>02.11.2017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80743-E63E-4F54-B73C-2596FFE79D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39DA6DC-CFA3-4B59-B0D6-BC17CF7314EC}" type="datetimeFigureOut">
              <a:rPr lang="ru-RU" smtClean="0"/>
              <a:t>02.11.2017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01380743-E63E-4F54-B73C-2596FFE79DD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609601"/>
            <a:ext cx="7486600" cy="2675383"/>
          </a:xfrm>
        </p:spPr>
        <p:txBody>
          <a:bodyPr/>
          <a:lstStyle/>
          <a:p>
            <a:r>
              <a:rPr lang="en-US" sz="7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Countries</a:t>
            </a:r>
            <a:endParaRPr lang="ru-RU" sz="7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2546648" cy="195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368499"/>
            <a:ext cx="3696072" cy="2465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8145" y="148943"/>
            <a:ext cx="2850927" cy="214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655727"/>
            <a:ext cx="3672408" cy="2680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399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739980"/>
              </p:ext>
            </p:extLst>
          </p:nvPr>
        </p:nvGraphicFramePr>
        <p:xfrm>
          <a:off x="395536" y="332656"/>
          <a:ext cx="8229600" cy="6319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6000" b="1" dirty="0" smtClean="0">
                          <a:solidFill>
                            <a:srgbClr val="C00000"/>
                          </a:solidFill>
                        </a:rPr>
                        <a:t>I’m from </a:t>
                      </a:r>
                    </a:p>
                    <a:p>
                      <a:pPr marL="342900" indent="-342900">
                        <a:buAutoNum type="arabicParenR"/>
                      </a:pPr>
                      <a:endParaRPr lang="en-US" dirty="0" smtClean="0"/>
                    </a:p>
                    <a:p>
                      <a:pPr marL="342900" indent="-342900">
                        <a:buAutoNum type="arabicParenR"/>
                      </a:pPr>
                      <a:endParaRPr lang="en-US" dirty="0" smtClean="0"/>
                    </a:p>
                    <a:p>
                      <a:pPr marL="342900" indent="-342900">
                        <a:buAutoNum type="arabicParenR"/>
                      </a:pPr>
                      <a:endParaRPr lang="en-US" dirty="0" smtClean="0"/>
                    </a:p>
                    <a:p>
                      <a:pPr marL="342900" indent="-342900">
                        <a:buAutoNum type="arabicParenR"/>
                      </a:pPr>
                      <a:endParaRPr lang="en-US" dirty="0" smtClean="0"/>
                    </a:p>
                    <a:p>
                      <a:pPr marL="342900" indent="-342900">
                        <a:buAutoNum type="arabicParenR"/>
                      </a:pP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827088"/>
            <a:ext cx="1957387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912" y="2132855"/>
            <a:ext cx="1956395" cy="1206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912" y="3501008"/>
            <a:ext cx="1987549" cy="118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019" y="4817640"/>
            <a:ext cx="1969442" cy="1242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801832"/>
            <a:ext cx="2159263" cy="1331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3" y="2409850"/>
            <a:ext cx="2159263" cy="1328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766" y="4039618"/>
            <a:ext cx="2330097" cy="1287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4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716687"/>
            <a:ext cx="2749488" cy="1832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6464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>
            <a:normAutofit/>
          </a:bodyPr>
          <a:lstStyle/>
          <a:p>
            <a:r>
              <a:rPr lang="en-US" sz="8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Australia</a:t>
            </a:r>
            <a:endParaRPr lang="ru-RU" sz="8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 algn="ctr">
              <a:buNone/>
            </a:pPr>
            <a:endParaRPr lang="en-US" sz="8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sz="95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Canberra</a:t>
            </a:r>
            <a:endParaRPr lang="ru-RU" sz="95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12776"/>
            <a:ext cx="7056784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621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80120"/>
          </a:xfrm>
        </p:spPr>
        <p:txBody>
          <a:bodyPr/>
          <a:lstStyle/>
          <a:p>
            <a:r>
              <a:rPr lang="en-US" sz="8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France </a:t>
            </a:r>
            <a:endParaRPr lang="ru-RU" sz="8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77500" lnSpcReduction="2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 algn="ctr">
              <a:buNone/>
            </a:pPr>
            <a:endParaRPr lang="en-US" sz="6600" dirty="0" smtClean="0"/>
          </a:p>
          <a:p>
            <a:pPr marL="0" indent="0" algn="ctr">
              <a:buNone/>
            </a:pPr>
            <a:endParaRPr lang="en-US" sz="6600" dirty="0"/>
          </a:p>
          <a:p>
            <a:pPr marL="0" indent="0" algn="ctr">
              <a:buNone/>
            </a:pPr>
            <a:r>
              <a:rPr lang="en-US" sz="10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Paris</a:t>
            </a:r>
            <a:endParaRPr lang="en-US" sz="10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96752"/>
            <a:ext cx="6408712" cy="3942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4362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082328"/>
          </a:xfrm>
        </p:spPr>
        <p:txBody>
          <a:bodyPr/>
          <a:lstStyle/>
          <a:p>
            <a:r>
              <a:rPr lang="en-US" sz="8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sz="8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USA</a:t>
            </a:r>
            <a:endParaRPr lang="ru-RU" sz="8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 algn="ctr">
              <a:buNone/>
            </a:pPr>
            <a:r>
              <a:rPr lang="en-US" dirty="0" err="1" smtClean="0"/>
              <a:t>Washin</a:t>
            </a: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8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Washington</a:t>
            </a:r>
            <a:endParaRPr lang="en-US" sz="8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en-US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96751"/>
            <a:ext cx="6624736" cy="393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0291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2"/>
          </a:xfrm>
        </p:spPr>
        <p:txBody>
          <a:bodyPr/>
          <a:lstStyle/>
          <a:p>
            <a:r>
              <a:rPr lang="en-US" sz="8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Germany</a:t>
            </a:r>
            <a:endParaRPr lang="ru-RU" sz="8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77500" lnSpcReduction="20000"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 algn="ctr">
              <a:buNone/>
            </a:pPr>
            <a:r>
              <a:rPr lang="en-US" sz="95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Berlin</a:t>
            </a:r>
            <a:endParaRPr lang="ru-RU" sz="95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96751"/>
            <a:ext cx="6696744" cy="4224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306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339552"/>
          </a:xfrm>
        </p:spPr>
        <p:txBody>
          <a:bodyPr/>
          <a:lstStyle/>
          <a:p>
            <a:r>
              <a:rPr lang="en-US" sz="8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Japan</a:t>
            </a:r>
            <a:endParaRPr lang="ru-RU" sz="8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56326"/>
            <a:ext cx="8229600" cy="106901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8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Tokyo</a:t>
            </a:r>
            <a:endParaRPr lang="ru-RU" sz="8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48160"/>
            <a:ext cx="6336704" cy="3908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541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411560"/>
          </a:xfrm>
        </p:spPr>
        <p:txBody>
          <a:bodyPr/>
          <a:lstStyle/>
          <a:p>
            <a:r>
              <a:rPr lang="en-US" sz="8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China</a:t>
            </a:r>
            <a:endParaRPr lang="ru-RU" sz="8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70000" lnSpcReduction="2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Pekin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sz="8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sz="12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Pekin</a:t>
            </a:r>
            <a:endParaRPr lang="ru-RU" sz="12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6192688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896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483568"/>
          </a:xfrm>
        </p:spPr>
        <p:txBody>
          <a:bodyPr/>
          <a:lstStyle/>
          <a:p>
            <a:r>
              <a:rPr lang="en-US" sz="8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Holland</a:t>
            </a:r>
            <a:endParaRPr lang="ru-RU" sz="8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157192"/>
            <a:ext cx="8229600" cy="96897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8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Amsterdam</a:t>
            </a:r>
            <a:endParaRPr lang="ru-RU" sz="8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24" y="1484784"/>
            <a:ext cx="6523037" cy="360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971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841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48</TotalTime>
  <Words>21</Words>
  <Application>Microsoft Office PowerPoint</Application>
  <PresentationFormat>Экран (4:3)</PresentationFormat>
  <Paragraphs>77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Century Gothic</vt:lpstr>
      <vt:lpstr>Courier New</vt:lpstr>
      <vt:lpstr>Palatino Linotype</vt:lpstr>
      <vt:lpstr>Times New Roman</vt:lpstr>
      <vt:lpstr>Исполнительная</vt:lpstr>
      <vt:lpstr>Countries</vt:lpstr>
      <vt:lpstr>Australia</vt:lpstr>
      <vt:lpstr>France </vt:lpstr>
      <vt:lpstr>The USA</vt:lpstr>
      <vt:lpstr>Germany</vt:lpstr>
      <vt:lpstr>Japan</vt:lpstr>
      <vt:lpstr>China</vt:lpstr>
      <vt:lpstr>Holland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Countries</dc:title>
  <dc:creator>Ольга</dc:creator>
  <cp:lastModifiedBy>PB</cp:lastModifiedBy>
  <cp:revision>10</cp:revision>
  <dcterms:created xsi:type="dcterms:W3CDTF">2014-09-03T15:28:02Z</dcterms:created>
  <dcterms:modified xsi:type="dcterms:W3CDTF">2017-11-02T08:36:18Z</dcterms:modified>
</cp:coreProperties>
</file>