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72" r:id="rId5"/>
    <p:sldId id="273" r:id="rId6"/>
    <p:sldId id="274" r:id="rId7"/>
    <p:sldId id="275" r:id="rId8"/>
    <p:sldId id="259" r:id="rId9"/>
    <p:sldId id="260" r:id="rId10"/>
    <p:sldId id="261" r:id="rId11"/>
    <p:sldId id="278" r:id="rId12"/>
    <p:sldId id="276" r:id="rId13"/>
    <p:sldId id="267" r:id="rId14"/>
    <p:sldId id="268" r:id="rId15"/>
    <p:sldId id="269" r:id="rId16"/>
    <p:sldId id="270" r:id="rId17"/>
    <p:sldId id="263" r:id="rId18"/>
    <p:sldId id="266" r:id="rId19"/>
    <p:sldId id="280" r:id="rId20"/>
    <p:sldId id="265" r:id="rId21"/>
    <p:sldId id="264" r:id="rId22"/>
    <p:sldId id="279" r:id="rId23"/>
    <p:sldId id="281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14" y="14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EB61-3ED1-48F8-9C66-E296C769FB4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CD94-28FD-4CBF-98E3-68E6C083E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EB61-3ED1-48F8-9C66-E296C769FB4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CD94-28FD-4CBF-98E3-68E6C083E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EB61-3ED1-48F8-9C66-E296C769FB4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CD94-28FD-4CBF-98E3-68E6C083E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EB61-3ED1-48F8-9C66-E296C769FB4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CD94-28FD-4CBF-98E3-68E6C083E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EB61-3ED1-48F8-9C66-E296C769FB4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CD94-28FD-4CBF-98E3-68E6C083E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EB61-3ED1-48F8-9C66-E296C769FB4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CD94-28FD-4CBF-98E3-68E6C083E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EB61-3ED1-48F8-9C66-E296C769FB4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CD94-28FD-4CBF-98E3-68E6C083E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EB61-3ED1-48F8-9C66-E296C769FB4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CD94-28FD-4CBF-98E3-68E6C083E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EB61-3ED1-48F8-9C66-E296C769FB4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CD94-28FD-4CBF-98E3-68E6C083E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EB61-3ED1-48F8-9C66-E296C769FB4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CD94-28FD-4CBF-98E3-68E6C083E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0EB61-3ED1-48F8-9C66-E296C769FB4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CD94-28FD-4CBF-98E3-68E6C083E99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E20EB61-3ED1-48F8-9C66-E296C769FB4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9DCCD94-28FD-4CBF-98E3-68E6C083E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.mp3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1463" y="256197"/>
            <a:ext cx="7772400" cy="1012563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chemeClr val="accent4">
                    <a:lumMod val="75000"/>
                  </a:schemeClr>
                </a:solidFill>
                <a:latin typeface="Monotype Corsiva" panose="03010101010201010101" pitchFamily="66" charset="0"/>
              </a:rPr>
              <a:t>Мир увлечений моей семьи.</a:t>
            </a:r>
            <a:endParaRPr lang="ru-RU" sz="5400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 descr="http://www.vstars.by/wp-content/uploads/2015/03/cleanin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7575" y="1686495"/>
            <a:ext cx="1814088" cy="244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mojogorod.ru/wp-content/uploads/2015/02/1412111113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5065374"/>
            <a:ext cx="2627630" cy="158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chaikovskie.ru/files/n/3984/e75c165e6772a063f0ea196ca1f19cc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80473">
            <a:off x="4170311" y="1382926"/>
            <a:ext cx="2519680" cy="155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thumbs.dreamstime.com/z/mushroom-foray-24291761.jpg"/>
          <p:cNvPicPr/>
          <p:nvPr/>
        </p:nvPicPr>
        <p:blipFill>
          <a:blip r:embed="rId5" cstate="print"/>
          <a:srcRect l="6057" r="6057" b="11519"/>
          <a:stretch>
            <a:fillRect/>
          </a:stretch>
        </p:blipFill>
        <p:spPr bwMode="auto">
          <a:xfrm rot="20580000">
            <a:off x="142230" y="1615953"/>
            <a:ext cx="2879725" cy="214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healthydirections.ca/wp-content/uploads/2013/03/familysoccer-1024x682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97008">
            <a:off x="85920" y="5027803"/>
            <a:ext cx="2663825" cy="164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nagadali.ru/wp-content/uploads/2015/10/deti-otlichayutsya-osobennym-lyubopytstvom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19642">
            <a:off x="6240768" y="4894329"/>
            <a:ext cx="2745011" cy="169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4" descr="ÐÐ°ÑÑÐ¸Ð½ÐºÐ¸ Ð¿Ð¾ Ð·Ð°Ð¿ÑÐ¾ÑÑ Ð´Ð¸Ð·Ð°Ð¹Ð½ Ð´Ð»Ñ Ð¿ÑÐµÐ·ÐµÐ½ÑÐ°ÑÐ¸Ð¸ Ð´Ð»Ñ ÐºÐ»Ð°ÑÑÐ½Ð¾Ð³Ð¾ ÑÐ°Ñ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636794" y="1230763"/>
            <a:ext cx="2275969" cy="1088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ru-RU" sz="5400" dirty="0">
              <a:solidFill>
                <a:schemeClr val="accent4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23914" y="3058967"/>
            <a:ext cx="37628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Ребёнок учится тому,</a:t>
            </a:r>
          </a:p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                                                                                        Что видит у себя в дому.</a:t>
            </a:r>
          </a:p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                                                                                             Родители – пример тому.</a:t>
            </a:r>
          </a:p>
        </p:txBody>
      </p:sp>
    </p:spTree>
    <p:extLst>
      <p:ext uri="{BB962C8B-B14F-4D97-AF65-F5344CB8AC3E}">
        <p14:creationId xmlns:p14="http://schemas.microsoft.com/office/powerpoint/2010/main" xmlns="" val="161955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841780" cy="3789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0262" y="0"/>
            <a:ext cx="2463738" cy="3284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00"/>
          <a:stretch/>
        </p:blipFill>
        <p:spPr>
          <a:xfrm>
            <a:off x="3491880" y="332656"/>
            <a:ext cx="2470712" cy="3463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3429000"/>
            <a:ext cx="257175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4320239"/>
            <a:ext cx="3383681" cy="2537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82384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1196752"/>
            <a:ext cx="3672408" cy="3672408"/>
          </a:xfrm>
        </p:spPr>
        <p:txBody>
          <a:bodyPr/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Приятного </a:t>
            </a:r>
            <a:br>
              <a:rPr lang="ru-RU" sz="4000" b="1" dirty="0" smtClean="0">
                <a:latin typeface="Monotype Corsiva" pitchFamily="66" charset="0"/>
              </a:rPr>
            </a:br>
            <a:r>
              <a:rPr lang="ru-RU" sz="4000" b="1" dirty="0" smtClean="0">
                <a:latin typeface="Monotype Corsiva" pitchFamily="66" charset="0"/>
              </a:rPr>
              <a:t>аппетита!!!</a:t>
            </a:r>
            <a:endParaRPr lang="ru-RU" sz="4000" b="1" dirty="0"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040560" cy="6720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Художественно-эстетическое </a:t>
            </a:r>
            <a:r>
              <a:rPr lang="ru-RU" sz="4000" b="1" dirty="0" smtClean="0">
                <a:latin typeface="Monotype Corsiva" panose="03010101010201010101" pitchFamily="66" charset="0"/>
              </a:rPr>
              <a:t>искусство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pic>
        <p:nvPicPr>
          <p:cNvPr id="9218" name="Picture 2" descr="http://krasnosolnce.ru/img/foto/vitrazh_roza_slozhn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68511">
            <a:off x="245557" y="1876188"/>
            <a:ext cx="3960440" cy="5030082"/>
          </a:xfrm>
          <a:prstGeom prst="rect">
            <a:avLst/>
          </a:prstGeom>
          <a:noFill/>
        </p:spPr>
      </p:pic>
      <p:pic>
        <p:nvPicPr>
          <p:cNvPr id="9220" name="Picture 4" descr="https://avatars.mds.yandex.net/get-pdb/70729/fa30d3dd-5b48-46ac-9664-cba657514626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6492">
            <a:off x="5220072" y="1895872"/>
            <a:ext cx="3589957" cy="4845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04425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125113" cy="924475"/>
          </a:xfrm>
        </p:spPr>
        <p:txBody>
          <a:bodyPr/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Декоративно-прикладное искусство</a:t>
            </a:r>
            <a:endParaRPr lang="ru-RU" sz="4000" b="1" dirty="0">
              <a:latin typeface="Monotype Corsiva" pitchFamily="66" charset="0"/>
            </a:endParaRP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114786"/>
            <a:ext cx="7643035" cy="5743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4860032" cy="3654727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3418280"/>
            <a:ext cx="4716015" cy="3439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Декоративно-прикладное </a:t>
            </a:r>
            <a:r>
              <a:rPr lang="ru-RU" sz="4000" b="1" dirty="0" smtClean="0">
                <a:latin typeface="Monotype Corsiva" panose="03010101010201010101" pitchFamily="66" charset="0"/>
              </a:rPr>
              <a:t>искусство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pic>
        <p:nvPicPr>
          <p:cNvPr id="3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117" y="1700884"/>
            <a:ext cx="3884843" cy="25214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4509120"/>
            <a:ext cx="4085474" cy="20582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583944"/>
            <a:ext cx="3281664" cy="1983396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9" y="1724758"/>
            <a:ext cx="3672408" cy="276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552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048" y="0"/>
            <a:ext cx="9156048" cy="684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Декоративно-прикладное искусство</a:t>
            </a:r>
            <a:endParaRPr lang="ru-RU" sz="40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07704" y="2060848"/>
            <a:ext cx="5472608" cy="3024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Monotype Corsiva" pitchFamily="66" charset="0"/>
              </a:rPr>
              <a:t>Выступление </a:t>
            </a:r>
          </a:p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Monotype Corsiva" pitchFamily="66" charset="0"/>
              </a:rPr>
              <a:t>Нины Викторовны </a:t>
            </a:r>
          </a:p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Monotype Corsiva" pitchFamily="66" charset="0"/>
              </a:rPr>
              <a:t>и Дарьи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404664"/>
            <a:ext cx="7125113" cy="6192688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Monotype Corsiva" panose="03010101010201010101" pitchFamily="66" charset="0"/>
              </a:rPr>
              <a:t>Песня</a:t>
            </a:r>
            <a:r>
              <a:rPr lang="ru-RU" dirty="0" smtClean="0">
                <a:latin typeface="Monotype Corsiva" panose="03010101010201010101" pitchFamily="66" charset="0"/>
              </a:rPr>
              <a:t/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Есть </a:t>
            </a:r>
            <a:r>
              <a:rPr lang="ru-RU" b="1" dirty="0">
                <a:latin typeface="Monotype Corsiva" panose="03010101010201010101" pitchFamily="66" charset="0"/>
              </a:rPr>
              <a:t>за горами, за лесами</a:t>
            </a:r>
            <a:br>
              <a:rPr lang="ru-RU" b="1" dirty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>Маленькая страна.</a:t>
            </a:r>
            <a:br>
              <a:rPr lang="ru-RU" b="1" dirty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>Там мама, папа, дед и баба,</a:t>
            </a:r>
            <a:br>
              <a:rPr lang="ru-RU" b="1" dirty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>Братик или сестра.</a:t>
            </a:r>
            <a:br>
              <a:rPr lang="ru-RU" b="1" dirty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>Там мне всегда тепло и ясно,</a:t>
            </a:r>
            <a:br>
              <a:rPr lang="ru-RU" b="1" dirty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>Любят все там меня.</a:t>
            </a:r>
            <a:br>
              <a:rPr lang="ru-RU" b="1" dirty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>Там солнца лучик поселился</a:t>
            </a:r>
            <a:br>
              <a:rPr lang="ru-RU" b="1" dirty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>И излучает свет.</a:t>
            </a:r>
            <a:br>
              <a:rPr lang="ru-RU" b="1" dirty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>Маленькая страна – это моя семья,</a:t>
            </a:r>
            <a:br>
              <a:rPr lang="ru-RU" b="1" dirty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>Там, где родился я и вырос,</a:t>
            </a:r>
            <a:br>
              <a:rPr lang="ru-RU" b="1" dirty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>Где любят все меня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export_ofoct.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244408" y="6218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887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latin typeface="Monotype Corsiva" panose="03010101010201010101" pitchFamily="66" charset="0"/>
              </a:rPr>
              <a:t>Декоративно-прикладное </a:t>
            </a:r>
            <a:r>
              <a:rPr lang="ru-RU" sz="4000" b="1" dirty="0" smtClean="0">
                <a:latin typeface="Monotype Corsiva" panose="03010101010201010101" pitchFamily="66" charset="0"/>
              </a:rPr>
              <a:t>искусство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772816"/>
            <a:ext cx="3131840" cy="556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3630149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Нина Владимировна\AppData\Local\Microsoft\Windows\Temporary Internet Files\Content.Word\IMG_20180929_1511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492896"/>
            <a:ext cx="2448272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222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Нина Владимировна\AppData\Local\Microsoft\Windows\Temporary Internet Files\Content.Word\104313680480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079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Нина Владимировна\AppData\Local\Microsoft\Windows\Temporary Internet Files\Content.Word\EFT6RcQYFjw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284984"/>
            <a:ext cx="550810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Нина Владимировна\AppData\Local\Microsoft\Windows\Temporary Internet Files\Content.Word\cLepnKHd7x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0"/>
            <a:ext cx="5508104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1418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C:\Users\Нина Владимировна\AppData\Local\Microsoft\Windows\Temporary Internet Files\Content.Word\IMG_20190207_224537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2007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Нина Владимировна\AppData\Local\Microsoft\Windows\Temporary Internet Files\Content.Word\IMG_20190207_2246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5" y="3356993"/>
            <a:ext cx="4716016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Нина Владимировна\AppData\Local\Microsoft\Windows\Temporary Internet Files\Content.Word\e_kPZZxutP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0"/>
            <a:ext cx="2448272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401617"/>
            <a:ext cx="1944216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Декоративно-прикладное искусство</a:t>
            </a:r>
            <a:endParaRPr lang="ru-RU" sz="4000" dirty="0">
              <a:latin typeface="Monotype Corsiva" pitchFamily="66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07704" y="2060848"/>
            <a:ext cx="5472608" cy="3024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Monotype Corsiva" pitchFamily="66" charset="0"/>
              </a:rPr>
              <a:t>Выступление </a:t>
            </a:r>
          </a:p>
          <a:p>
            <a:pPr algn="ctr"/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</a:rPr>
              <a:t>Аиды</a:t>
            </a:r>
            <a:r>
              <a:rPr lang="ru-RU" sz="4000" b="1" dirty="0" smtClean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4000" b="1" dirty="0" err="1" smtClean="0">
                <a:solidFill>
                  <a:schemeClr val="tx1"/>
                </a:solidFill>
                <a:latin typeface="Monotype Corsiva" pitchFamily="66" charset="0"/>
              </a:rPr>
              <a:t>Ельдосовны</a:t>
            </a:r>
            <a:endParaRPr lang="ru-RU" sz="4000" b="1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Monotype Corsiva" pitchFamily="66" charset="0"/>
              </a:rPr>
              <a:t>и Романа</a:t>
            </a:r>
            <a:endParaRPr lang="ru-RU" sz="40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620688"/>
            <a:ext cx="7117180" cy="1470025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  <a:latin typeface="Monotype Corsiva" pitchFamily="66" charset="0"/>
              </a:rPr>
              <a:t>Мастер-класс</a:t>
            </a:r>
            <a:endParaRPr lang="ru-RU" sz="6000" b="1" dirty="0">
              <a:solidFill>
                <a:schemeClr val="accent4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Облако 3"/>
          <p:cNvSpPr/>
          <p:nvPr/>
        </p:nvSpPr>
        <p:spPr>
          <a:xfrm rot="20626750">
            <a:off x="1115616" y="2348880"/>
            <a:ext cx="2808312" cy="165618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Monotype Corsiva" pitchFamily="66" charset="0"/>
              </a:rPr>
              <a:t>Кулинария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2843808" y="4509120"/>
            <a:ext cx="3096344" cy="1800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Monotype Corsiva" pitchFamily="66" charset="0"/>
              </a:rPr>
              <a:t>Декоративно-прикладное искусство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6" name="Облако 5"/>
          <p:cNvSpPr/>
          <p:nvPr/>
        </p:nvSpPr>
        <p:spPr>
          <a:xfrm rot="1002721">
            <a:off x="5076056" y="2348880"/>
            <a:ext cx="3312368" cy="165618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Monotype Corsiva" pitchFamily="66" charset="0"/>
              </a:rPr>
              <a:t>Художественно-эстетическое искусство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4864"/>
            <a:ext cx="7125113" cy="5201548"/>
          </a:xfrm>
        </p:spPr>
        <p:txBody>
          <a:bodyPr/>
          <a:lstStyle/>
          <a:p>
            <a:pPr algn="ctr"/>
            <a:r>
              <a:rPr lang="ru-RU" dirty="0">
                <a:latin typeface="Monotype Corsiva" panose="03010101010201010101" pitchFamily="66" charset="0"/>
              </a:rPr>
              <a:t>«Счастлив тот, кто счастлив дома». </a:t>
            </a:r>
            <a:r>
              <a:rPr lang="ru-RU" dirty="0" smtClean="0">
                <a:latin typeface="Monotype Corsiva" panose="03010101010201010101" pitchFamily="66" charset="0"/>
              </a:rPr>
              <a:t/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>Эти </a:t>
            </a:r>
            <a:r>
              <a:rPr lang="ru-RU" dirty="0">
                <a:latin typeface="Monotype Corsiva" panose="03010101010201010101" pitchFamily="66" charset="0"/>
              </a:rPr>
              <a:t>слова принадлежат Л Н Толстому. Семейное счастье, благополучие семьи,  рождаются благодаря характеру человеческих взаимоотношений, когда родители и дети связаны взаимной любовью, общими интересами и делами.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ÐÐ°ÑÑÐ¸Ð½ÐºÐ¸ Ð¿Ð¾ Ð·Ð°Ð¿ÑÐ¾ÑÑ ÑÐ¾ÑÐ¾ ÑÐ¾Ð»ÑÑÐ¾Ð³Ð¾ Ð² ÐºÑÑÐ³Ñ ÑÐµÐ¼ÑÐ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3416" y="58737"/>
            <a:ext cx="3810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014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Представление групп</a:t>
            </a:r>
            <a:endParaRPr lang="ru-RU" sz="4000" b="1" dirty="0">
              <a:latin typeface="Monotype Corsiva" pitchFamily="66" charset="0"/>
            </a:endParaRPr>
          </a:p>
        </p:txBody>
      </p:sp>
      <p:sp>
        <p:nvSpPr>
          <p:cNvPr id="3" name="Облако 2"/>
          <p:cNvSpPr/>
          <p:nvPr/>
        </p:nvSpPr>
        <p:spPr>
          <a:xfrm>
            <a:off x="1043608" y="1988840"/>
            <a:ext cx="2808312" cy="165618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Monotype Corsiva" pitchFamily="66" charset="0"/>
              </a:rPr>
              <a:t>Кулинария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2771800" y="3717032"/>
            <a:ext cx="3096344" cy="1800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Monotype Corsiva" pitchFamily="66" charset="0"/>
              </a:rPr>
              <a:t>Декоративно-прикладное искусство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4427984" y="1772816"/>
            <a:ext cx="3312368" cy="165618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Monotype Corsiva" pitchFamily="66" charset="0"/>
              </a:rPr>
              <a:t>Художественно-эстетическое искусство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latin typeface="Monotype Corsiva" pitchFamily="66" charset="0"/>
                <a:cs typeface="Mongolian Baiti" pitchFamily="66" charset="0"/>
              </a:rPr>
              <a:t>Кулинария</a:t>
            </a:r>
            <a:endParaRPr lang="ru-RU" sz="4000" b="1" dirty="0">
              <a:latin typeface="Monotype Corsiva" pitchFamily="66" charset="0"/>
              <a:cs typeface="Mongolian Baiti" pitchFamily="66" charset="0"/>
            </a:endParaRPr>
          </a:p>
        </p:txBody>
      </p:sp>
      <p:pic>
        <p:nvPicPr>
          <p:cNvPr id="1026" name="Picture 2" descr="C:\Users\Нина Владимировна\Desktop\семинар\Вольнягина М\IMG_20190225_163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03377">
            <a:off x="144809" y="1581816"/>
            <a:ext cx="3957138" cy="5276184"/>
          </a:xfrm>
          <a:prstGeom prst="rect">
            <a:avLst/>
          </a:prstGeom>
          <a:noFill/>
        </p:spPr>
      </p:pic>
      <p:pic>
        <p:nvPicPr>
          <p:cNvPr id="1027" name="Picture 3" descr="C:\Users\Нина Владимировна\Desktop\семинар\Вольнягина М\IMG_20190225_172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46763">
            <a:off x="4860032" y="1612909"/>
            <a:ext cx="4083918" cy="5445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9892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Нина Владимировна\Desktop\семинар\Вольнягина М\IMG_20190225_1735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47864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Нина Владимировна\Desktop\семинар\Вольнягина М\IMG_20190225_1753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356992"/>
            <a:ext cx="3707904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Нина Владимировна\Desktop\семинар\Вольнягина М\IMG_20190225_1815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65449">
            <a:off x="2893807" y="1475449"/>
            <a:ext cx="2771800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Приятного аппетита!</a:t>
            </a:r>
            <a:endParaRPr lang="ru-RU" sz="4000" b="1" dirty="0">
              <a:latin typeface="Monotype Corsiva" pitchFamily="66" charset="0"/>
            </a:endParaRPr>
          </a:p>
        </p:txBody>
      </p:sp>
      <p:pic>
        <p:nvPicPr>
          <p:cNvPr id="4" name="Рисунок 3" descr="C:\Users\Нина Владимировна\Desktop\семинар\Вольнягина М\IMG_20190225_1854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5976664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556792"/>
            <a:ext cx="7125113" cy="924475"/>
          </a:xfrm>
        </p:spPr>
        <p:txBody>
          <a:bodyPr/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Кулинария</a:t>
            </a:r>
            <a:br>
              <a:rPr lang="ru-RU" sz="4000" b="1" dirty="0" smtClean="0">
                <a:latin typeface="Monotype Corsiva" pitchFamily="66" charset="0"/>
              </a:rPr>
            </a:br>
            <a:r>
              <a:rPr lang="ru-RU" sz="4000" b="1" dirty="0" smtClean="0">
                <a:latin typeface="Monotype Corsiva" pitchFamily="66" charset="0"/>
              </a:rPr>
              <a:t/>
            </a:r>
            <a:br>
              <a:rPr lang="ru-RU" sz="4000" b="1" dirty="0" smtClean="0">
                <a:latin typeface="Monotype Corsiva" pitchFamily="66" charset="0"/>
              </a:rPr>
            </a:br>
            <a:r>
              <a:rPr lang="ru-RU" sz="4000" b="1" dirty="0" smtClean="0">
                <a:latin typeface="Monotype Corsiva" pitchFamily="66" charset="0"/>
              </a:rPr>
              <a:t/>
            </a:r>
            <a:br>
              <a:rPr lang="ru-RU" sz="4000" b="1" dirty="0" smtClean="0">
                <a:latin typeface="Monotype Corsiva" pitchFamily="66" charset="0"/>
              </a:rPr>
            </a:br>
            <a:r>
              <a:rPr lang="ru-RU" sz="4000" b="1" dirty="0" err="1" smtClean="0">
                <a:latin typeface="Monotype Corsiva" pitchFamily="66" charset="0"/>
              </a:rPr>
              <a:t>Мммм</a:t>
            </a:r>
            <a:r>
              <a:rPr lang="ru-RU" sz="4000" b="1" dirty="0" smtClean="0">
                <a:latin typeface="Monotype Corsiva" pitchFamily="66" charset="0"/>
              </a:rPr>
              <a:t>…</a:t>
            </a:r>
            <a:br>
              <a:rPr lang="ru-RU" sz="4000" b="1" dirty="0" smtClean="0">
                <a:latin typeface="Monotype Corsiva" pitchFamily="66" charset="0"/>
              </a:rPr>
            </a:br>
            <a:r>
              <a:rPr lang="ru-RU" sz="4000" b="1" dirty="0" smtClean="0">
                <a:latin typeface="Monotype Corsiva" pitchFamily="66" charset="0"/>
              </a:rPr>
              <a:t> Очень вкусно!!!</a:t>
            </a:r>
            <a:endParaRPr lang="ru-RU" sz="4000" b="1" dirty="0">
              <a:latin typeface="Monotype Corsiva" pitchFamily="66" charset="0"/>
            </a:endParaRPr>
          </a:p>
        </p:txBody>
      </p:sp>
      <p:pic>
        <p:nvPicPr>
          <p:cNvPr id="3" name="Рисунок 2" descr="C:\Users\Нина Владимировна\Desktop\Влад\IMG201903182018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771800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Нина Владимировна\Desktop\Влад\IMG201903182035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9704" y="0"/>
            <a:ext cx="266429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Нина Владимировна\Desktop\Влад\IMG201903190709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4149080"/>
            <a:ext cx="4968552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9892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Кулинария «Цветные зверушки»</a:t>
            </a:r>
            <a:endParaRPr lang="ru-RU" sz="4000" b="1" dirty="0"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17"/>
          <a:stretch/>
        </p:blipFill>
        <p:spPr>
          <a:xfrm>
            <a:off x="323527" y="1628800"/>
            <a:ext cx="4220995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628801"/>
            <a:ext cx="3744416" cy="4992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5923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1800</TotalTime>
  <Words>77</Words>
  <Application>Microsoft Office PowerPoint</Application>
  <PresentationFormat>Экран (4:3)</PresentationFormat>
  <Paragraphs>31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Spring</vt:lpstr>
      <vt:lpstr>Мир увлечений моей семьи.</vt:lpstr>
      <vt:lpstr> Песня Есть за горами, за лесами Маленькая страна. Там мама, папа, дед и баба, Братик или сестра. Там мне всегда тепло и ясно, Любят все там меня. Там солнца лучик поселился И излучает свет. Маленькая страна – это моя семья, Там, где родился я и вырос, Где любят все меня </vt:lpstr>
      <vt:lpstr>«Счастлив тот, кто счастлив дома».  Эти слова принадлежат Л Н Толстому. Семейное счастье, благополучие семьи,  рождаются благодаря характеру человеческих взаимоотношений, когда родители и дети связаны взаимной любовью, общими интересами и делами.  </vt:lpstr>
      <vt:lpstr>Представление групп</vt:lpstr>
      <vt:lpstr>Кулинария</vt:lpstr>
      <vt:lpstr>Слайд 6</vt:lpstr>
      <vt:lpstr>Приятного аппетита!</vt:lpstr>
      <vt:lpstr>Кулинария   Мммм…  Очень вкусно!!!</vt:lpstr>
      <vt:lpstr>Кулинария «Цветные зверушки»</vt:lpstr>
      <vt:lpstr>Слайд 10</vt:lpstr>
      <vt:lpstr>Приятного  аппетита!!!</vt:lpstr>
      <vt:lpstr>Художественно-эстетическое искусство</vt:lpstr>
      <vt:lpstr>Декоративно-прикладное искусство</vt:lpstr>
      <vt:lpstr>Слайд 14</vt:lpstr>
      <vt:lpstr>Слайд 15</vt:lpstr>
      <vt:lpstr>Слайд 16</vt:lpstr>
      <vt:lpstr>Декоративно-прикладное искусство</vt:lpstr>
      <vt:lpstr>Слайд 18</vt:lpstr>
      <vt:lpstr>Декоративно-прикладное искусство</vt:lpstr>
      <vt:lpstr>Декоративно-прикладное искусство</vt:lpstr>
      <vt:lpstr>Слайд 21</vt:lpstr>
      <vt:lpstr>Слайд 22</vt:lpstr>
      <vt:lpstr>Декоративно-прикладное искусство</vt:lpstr>
      <vt:lpstr>Мастер-класс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 увлечений моей семьи.</dc:title>
  <dc:creator>home</dc:creator>
  <cp:lastModifiedBy>Нина Владимировна</cp:lastModifiedBy>
  <cp:revision>20</cp:revision>
  <dcterms:created xsi:type="dcterms:W3CDTF">2019-03-16T15:03:06Z</dcterms:created>
  <dcterms:modified xsi:type="dcterms:W3CDTF">2019-03-20T07:30:53Z</dcterms:modified>
</cp:coreProperties>
</file>