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unknown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22"/>
  </p:handout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5" r:id="rId9"/>
    <p:sldId id="264" r:id="rId10"/>
    <p:sldId id="266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="" xmlns:p14="http://schemas.microsoft.com/office/powerpoint/2010/main">
        <p14:section name="Default Section" id="{42C7C62C-6075-426B-B9CE-B65FA7FF71B9}">
          <p14:sldIdLst>
            <p14:sldId id="256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3A5896"/>
    <a:srgbClr val="F3F0ED"/>
    <a:srgbClr val="E1DAD2"/>
    <a:srgbClr val="FEFEFE"/>
    <a:srgbClr val="C1C9CD"/>
    <a:srgbClr val="7C96A3"/>
    <a:srgbClr val="FFFFFF"/>
    <a:srgbClr val="003374"/>
    <a:srgbClr val="385592"/>
    <a:srgbClr val="173A8D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81" d="100"/>
          <a:sy n="81" d="100"/>
        </p:scale>
        <p:origin x="-1626" y="-3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2952" y="102"/>
      </p:cViewPr>
      <p:guideLst/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2DD1C9-4BB6-422A-8F34-C157EA500BD9}" type="datetimeFigureOut">
              <a:rPr lang="en-US" smtClean="0"/>
              <a:pPr/>
              <a:t>10/31/2019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997E4-EE34-411C-9FF1-22B934EF53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274113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10/31/2019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50845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10/31/2019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12725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10/31/2019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82581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10/31/2019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300949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10/31/2019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09467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10/31/2019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18750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10/31/2019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48137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10/31/2019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17867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10/31/2019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00246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10/31/2019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54897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10/31/2019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08639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8527" b="12248"/>
          <a:stretch/>
        </p:blipFill>
        <p:spPr>
          <a:xfrm>
            <a:off x="0" y="3360"/>
            <a:ext cx="9139124" cy="131843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459" y="1287254"/>
            <a:ext cx="7869890" cy="48897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D9794-A4CC-42D0-9A65-24C6B9EF4076}" type="datetimeFigureOut">
              <a:rPr lang="en-US" smtClean="0"/>
              <a:pPr/>
              <a:t>10/31/2019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5459" y="163208"/>
            <a:ext cx="7869890" cy="99874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223321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2.mp3"/><Relationship Id="rId5" Type="http://schemas.openxmlformats.org/officeDocument/2006/relationships/image" Target="../media/image7.png"/><Relationship Id="rId4" Type="http://schemas.microsoft.com/office/2007/relationships/media" Target="../media/media2.mp3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.mp3"/><Relationship Id="rId6" Type="http://schemas.openxmlformats.org/officeDocument/2006/relationships/image" Target="../media/image7.png"/><Relationship Id="rId5" Type="http://schemas.microsoft.com/office/2007/relationships/media" Target="../media/media1.mp3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0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" y="0"/>
            <a:ext cx="9139125" cy="6858000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2279983" y="5191787"/>
            <a:ext cx="4584032" cy="7883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ln w="0"/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2368" y="1512277"/>
            <a:ext cx="819757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ru-RU" sz="4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«</a:t>
            </a:r>
            <a:r>
              <a:rPr lang="ru-RU" sz="4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Бзэр</a:t>
            </a:r>
            <a:r>
              <a:rPr lang="ru-RU" sz="4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4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щыбзэрабзэр</a:t>
            </a:r>
            <a:r>
              <a:rPr lang="ru-RU" sz="4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4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пхуэгъэшэрыуэмэщ</a:t>
            </a:r>
            <a:r>
              <a:rPr lang="ru-RU" sz="4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ru-RU" sz="4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Щыпхуэгъэшэрыуэр</a:t>
            </a:r>
            <a:r>
              <a:rPr lang="ru-RU" sz="4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ар ф1ыуэ пщ1эмэщ»</a:t>
            </a:r>
          </a:p>
          <a:p>
            <a:pPr lvl="0" algn="r">
              <a:spcBef>
                <a:spcPct val="20000"/>
              </a:spcBef>
              <a:defRPr/>
            </a:pPr>
            <a:r>
              <a:rPr lang="ru-RU" sz="4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Нэгумэ</a:t>
            </a:r>
            <a:r>
              <a:rPr lang="ru-RU" sz="4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4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Шорэ</a:t>
            </a:r>
            <a:endParaRPr lang="ru-RU" sz="4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80652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0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" y="0"/>
            <a:ext cx="9139125" cy="6858000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2279983" y="5191787"/>
            <a:ext cx="4584032" cy="7883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ln w="0"/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  <a:latin typeface="+mn-lt"/>
            </a:endParaRPr>
          </a:p>
        </p:txBody>
      </p:sp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0" y="365531"/>
            <a:ext cx="8944708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Ди</a:t>
            </a:r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kumimoji="0" lang="ru-RU" sz="4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Хэкум</a:t>
            </a:r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kumimoji="0" lang="ru-RU" sz="4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бий</a:t>
            </a:r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kumimoji="0" lang="ru-RU" sz="4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бзаджэхэр</a:t>
            </a:r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kumimoji="0" lang="ru-RU" sz="4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къыщытеуам</a:t>
            </a:r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 ,</a:t>
            </a:r>
            <a:r>
              <a:rPr kumimoji="0" lang="ru-RU" sz="4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цIыху</a:t>
            </a:r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kumimoji="0" lang="ru-RU" sz="4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псори</a:t>
            </a:r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, </a:t>
            </a:r>
            <a:r>
              <a:rPr kumimoji="0" lang="ru-RU" sz="4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зым</a:t>
            </a:r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kumimoji="0" lang="ru-RU" sz="4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хуэдэу</a:t>
            </a:r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, </a:t>
            </a:r>
            <a:r>
              <a:rPr kumimoji="0" lang="ru-RU" sz="4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къызэщIэтэджащ</a:t>
            </a:r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 я </a:t>
            </a:r>
            <a:r>
              <a:rPr kumimoji="0" lang="ru-RU" sz="4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Хэкур</a:t>
            </a:r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kumimoji="0" lang="ru-RU" sz="4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яхъумэжыну</a:t>
            </a:r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, </a:t>
            </a:r>
            <a:r>
              <a:rPr kumimoji="0" lang="ru-RU" sz="4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икIи</a:t>
            </a:r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kumimoji="0" lang="ru-RU" sz="4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кърагъэлащ</a:t>
            </a:r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kumimoji="0" lang="ru-RU" sz="4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ди</a:t>
            </a:r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kumimoji="0" lang="ru-RU" sz="4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щхьэхуитыныгъэр</a:t>
            </a:r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.</a:t>
            </a:r>
            <a:endParaRPr kumimoji="0" lang="ru-RU" sz="4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3617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0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" y="0"/>
            <a:ext cx="9139125" cy="6858000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2279983" y="5191787"/>
            <a:ext cx="4584032" cy="7883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ln w="0"/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  <a:latin typeface="+mn-lt"/>
            </a:endParaRPr>
          </a:p>
        </p:txBody>
      </p:sp>
      <p:pic>
        <p:nvPicPr>
          <p:cNvPr id="5" name="Рисунок 6" descr="ДУБ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43" y="520212"/>
            <a:ext cx="3333750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1" descr="elgol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357188"/>
            <a:ext cx="3143250" cy="235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4" descr="БЕРЕЗА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43" y="3479806"/>
            <a:ext cx="3333750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1" descr="topol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3286125"/>
            <a:ext cx="3343275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435244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0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" y="0"/>
            <a:ext cx="9139125" cy="6858000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2279983" y="5191787"/>
            <a:ext cx="4584032" cy="7883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ln w="0"/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  <a:latin typeface="+mn-lt"/>
            </a:endParaRPr>
          </a:p>
        </p:txBody>
      </p:sp>
      <p:pic>
        <p:nvPicPr>
          <p:cNvPr id="5" name="Рисунок 6" descr="ДУБ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43" y="520212"/>
            <a:ext cx="3333750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1" descr="elgol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357188"/>
            <a:ext cx="3143250" cy="235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4" descr="БЕРЕЗА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43" y="3286126"/>
            <a:ext cx="3333750" cy="2693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1" descr="topol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3286125"/>
            <a:ext cx="3343275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91508" y="542878"/>
            <a:ext cx="1219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itchFamily="34" charset="0"/>
                <a:cs typeface="Arial" charset="0"/>
              </a:rPr>
              <a:t>ЖЫГЕЙ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itchFamily="34" charset="0"/>
                <a:cs typeface="Arial" charset="0"/>
              </a:rPr>
              <a:t>ДУБ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786313" y="357188"/>
            <a:ext cx="20280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itchFamily="34" charset="0"/>
                <a:cs typeface="Arial" charset="0"/>
              </a:rPr>
              <a:t>ПСЕЙ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itchFamily="34" charset="0"/>
                <a:cs typeface="Arial" charset="0"/>
              </a:rPr>
              <a:t>(ЕЛЬ, ЁЛКА)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911102" y="5333008"/>
            <a:ext cx="17936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ПХЪЭХУЕЙ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БЕРЕЗА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997579" y="3278065"/>
            <a:ext cx="13844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ЩИХУ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ТОПОЛЬ</a:t>
            </a:r>
          </a:p>
        </p:txBody>
      </p:sp>
    </p:spTree>
    <p:extLst>
      <p:ext uri="{BB962C8B-B14F-4D97-AF65-F5344CB8AC3E}">
        <p14:creationId xmlns="" xmlns:p14="http://schemas.microsoft.com/office/powerpoint/2010/main" val="2968486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0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" y="0"/>
            <a:ext cx="9139125" cy="6858000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2279983" y="5191787"/>
            <a:ext cx="4584032" cy="7883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ln w="0"/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6018" y="35474"/>
            <a:ext cx="5386909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Тестыр</a:t>
            </a:r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1. </a:t>
            </a:r>
            <a:r>
              <a:rPr lang="ru-RU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Псалъэр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глаголщ</a:t>
            </a: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:</a:t>
            </a:r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  <a:cs typeface="Arial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Arial" charset="0"/>
              </a:rPr>
              <a:t>Ерыщу</a:t>
            </a:r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  <a:cs typeface="Arial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Arial" charset="0"/>
              </a:rPr>
              <a:t>Зэкъуэувэу</a:t>
            </a:r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  <a:cs typeface="Arial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Arial" charset="0"/>
              </a:rPr>
              <a:t>Ток1уэ</a:t>
            </a:r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  <a:cs typeface="Arial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Arial" charset="0"/>
              </a:rPr>
              <a:t>Гущ1эгъуншэ</a:t>
            </a:r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  <a:cs typeface="Arial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Arial" charset="0"/>
              </a:rPr>
              <a:t>2. </a:t>
            </a:r>
            <a:r>
              <a:rPr lang="ru-RU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Arial" charset="0"/>
              </a:rPr>
              <a:t>Глаголыр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Arial" charset="0"/>
              </a:rPr>
              <a:t> </a:t>
            </a:r>
            <a:r>
              <a:rPr lang="ru-RU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Arial" charset="0"/>
              </a:rPr>
              <a:t>жэуап</a:t>
            </a: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Arial" charset="0"/>
              </a:rPr>
              <a:t> </a:t>
            </a:r>
            <a:r>
              <a:rPr lang="ru-RU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Arial" charset="0"/>
              </a:rPr>
              <a:t>хуохъу</a:t>
            </a: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Arial" charset="0"/>
              </a:rPr>
              <a:t> мы упщ1эм: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Arial" charset="0"/>
              </a:rPr>
              <a:t>Сыт ищ1эрэ </a:t>
            </a:r>
            <a:r>
              <a:rPr lang="ru-RU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Arial" charset="0"/>
              </a:rPr>
              <a:t>предметым</a:t>
            </a: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Arial" charset="0"/>
              </a:rPr>
              <a:t>?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Arial" charset="0"/>
              </a:rPr>
              <a:t>Сыт щхьэк1э?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Arial" charset="0"/>
              </a:rPr>
              <a:t>Сыт </a:t>
            </a:r>
            <a:r>
              <a:rPr lang="ru-RU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Arial" charset="0"/>
              </a:rPr>
              <a:t>хуэдэ</a:t>
            </a: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Arial" charset="0"/>
              </a:rPr>
              <a:t>?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Arial" charset="0"/>
              </a:rPr>
              <a:t>3. </a:t>
            </a:r>
            <a:r>
              <a:rPr lang="ru-RU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Arial" charset="0"/>
              </a:rPr>
              <a:t>Пэжыр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Arial" charset="0"/>
              </a:rPr>
              <a:t> </a:t>
            </a:r>
            <a:r>
              <a:rPr lang="ru-RU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Arial" charset="0"/>
              </a:rPr>
              <a:t>гъэбелджылы</a:t>
            </a: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Arial" charset="0"/>
              </a:rPr>
              <a:t>. </a:t>
            </a:r>
            <a:r>
              <a:rPr lang="ru-RU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Arial" charset="0"/>
              </a:rPr>
              <a:t>Глаголым</a:t>
            </a: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Arial" charset="0"/>
              </a:rPr>
              <a:t> </a:t>
            </a:r>
            <a:r>
              <a:rPr lang="ru-RU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Arial" charset="0"/>
              </a:rPr>
              <a:t>къегъэлъагъуэ</a:t>
            </a: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Arial" charset="0"/>
              </a:rPr>
              <a:t>: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Arial" charset="0"/>
              </a:rPr>
              <a:t>Предметым</a:t>
            </a: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Arial" charset="0"/>
              </a:rPr>
              <a:t> и </a:t>
            </a:r>
            <a:r>
              <a:rPr lang="ru-RU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Arial" charset="0"/>
              </a:rPr>
              <a:t>плъыфэр</a:t>
            </a: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Arial" charset="0"/>
              </a:rPr>
              <a:t>, щытык1эр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Arial" charset="0"/>
              </a:rPr>
              <a:t>Предметым</a:t>
            </a: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Arial" charset="0"/>
              </a:rPr>
              <a:t> ищ1эр, </a:t>
            </a:r>
            <a:r>
              <a:rPr lang="ru-RU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Arial" charset="0"/>
              </a:rPr>
              <a:t>илэжьыр</a:t>
            </a:r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  <a:cs typeface="Arial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Arial" charset="0"/>
              </a:rPr>
              <a:t>Предметым</a:t>
            </a: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Arial" charset="0"/>
              </a:rPr>
              <a:t> и </a:t>
            </a:r>
            <a:r>
              <a:rPr lang="ru-RU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Arial" charset="0"/>
              </a:rPr>
              <a:t>бжыгъэр</a:t>
            </a: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Arial" charset="0"/>
              </a:rPr>
              <a:t> щабжк1э зэрызэк1элъык1уэр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Arial" charset="0"/>
              </a:rPr>
              <a:t>Предмет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Arial" charset="0"/>
              </a:rPr>
              <a:t>4. </a:t>
            </a:r>
            <a:r>
              <a:rPr lang="ru-RU" sz="1600" b="1" i="1" dirty="0" err="1" smtClean="0"/>
              <a:t>Ди</a:t>
            </a:r>
            <a:r>
              <a:rPr lang="ru-RU" sz="1600" b="1" i="1" dirty="0" smtClean="0"/>
              <a:t> </a:t>
            </a:r>
            <a:r>
              <a:rPr lang="ru-RU" sz="1600" b="1" i="1" dirty="0" err="1" smtClean="0"/>
              <a:t>адыгэ</a:t>
            </a:r>
            <a:r>
              <a:rPr lang="ru-RU" sz="1600" b="1" i="1" dirty="0" smtClean="0"/>
              <a:t> </a:t>
            </a:r>
            <a:r>
              <a:rPr lang="ru-RU" sz="1600" b="1" i="1" dirty="0" err="1" smtClean="0"/>
              <a:t>лъэпкъым</a:t>
            </a:r>
            <a:r>
              <a:rPr lang="ru-RU" sz="1600" b="1" i="1" dirty="0" smtClean="0"/>
              <a:t> зэхэтык1э </a:t>
            </a:r>
            <a:r>
              <a:rPr lang="ru-RU" sz="1600" b="1" i="1" dirty="0" err="1" smtClean="0"/>
              <a:t>дахэ</a:t>
            </a:r>
            <a:r>
              <a:rPr lang="ru-RU" sz="1600" b="1" i="1" dirty="0" smtClean="0"/>
              <a:t> я1эт. </a:t>
            </a:r>
            <a:r>
              <a:rPr lang="ru-RU" sz="1600" b="1" i="1" dirty="0" err="1" smtClean="0"/>
              <a:t>Дэтхэнэ</a:t>
            </a:r>
            <a:r>
              <a:rPr lang="ru-RU" sz="1600" b="1" i="1" dirty="0" smtClean="0"/>
              <a:t> ц1ыхуми и </a:t>
            </a:r>
            <a:r>
              <a:rPr lang="ru-RU" sz="1600" b="1" i="1" dirty="0" err="1" smtClean="0"/>
              <a:t>Хэкум</a:t>
            </a:r>
            <a:r>
              <a:rPr lang="ru-RU" sz="1600" b="1" i="1" dirty="0" smtClean="0"/>
              <a:t> </a:t>
            </a:r>
            <a:r>
              <a:rPr lang="ru-RU" sz="1600" b="1" i="1" dirty="0" err="1" smtClean="0"/>
              <a:t>нэхъапэ</a:t>
            </a:r>
            <a:r>
              <a:rPr lang="ru-RU" sz="1600" b="1" i="1" dirty="0" smtClean="0"/>
              <a:t> и1экъым, </a:t>
            </a:r>
            <a:r>
              <a:rPr lang="ru-RU" sz="1600" b="1" i="1" dirty="0" err="1" smtClean="0"/>
              <a:t>уеблэмэ</a:t>
            </a:r>
            <a:r>
              <a:rPr lang="ru-RU" sz="1600" b="1" i="1" dirty="0" smtClean="0"/>
              <a:t> и гъащ1эм </a:t>
            </a:r>
            <a:r>
              <a:rPr lang="ru-RU" sz="1600" b="1" i="1" dirty="0" err="1" smtClean="0"/>
              <a:t>япэ</a:t>
            </a:r>
            <a:r>
              <a:rPr lang="ru-RU" sz="1600" b="1" i="1" dirty="0" smtClean="0"/>
              <a:t> </a:t>
            </a:r>
            <a:r>
              <a:rPr lang="ru-RU" sz="1600" b="1" i="1" dirty="0" err="1" smtClean="0"/>
              <a:t>ирегъэщ</a:t>
            </a:r>
            <a:r>
              <a:rPr lang="ru-RU" sz="1600" b="1" i="1" dirty="0" smtClean="0"/>
              <a:t>.</a:t>
            </a:r>
            <a:endParaRPr lang="ru-RU" sz="1600" b="1" dirty="0" smtClean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Arial" charset="0"/>
              </a:rPr>
              <a:t>Мы </a:t>
            </a: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Arial" charset="0"/>
              </a:rPr>
              <a:t>псалъэухаит1ым </a:t>
            </a:r>
            <a:r>
              <a:rPr lang="ru-RU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Arial" charset="0"/>
              </a:rPr>
              <a:t>зэхэту</a:t>
            </a: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Arial" charset="0"/>
              </a:rPr>
              <a:t> глагол </a:t>
            </a:r>
            <a:r>
              <a:rPr lang="ru-RU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Arial" charset="0"/>
              </a:rPr>
              <a:t>дапщэ</a:t>
            </a: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Arial" charset="0"/>
              </a:rPr>
              <a:t> </a:t>
            </a:r>
            <a:r>
              <a:rPr lang="ru-RU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Arial" charset="0"/>
              </a:rPr>
              <a:t>хэт</a:t>
            </a: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Arial" charset="0"/>
              </a:rPr>
              <a:t>?: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Arial" charset="0"/>
              </a:rPr>
              <a:t>1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Arial" charset="0"/>
              </a:rPr>
              <a:t>2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Arial" charset="0"/>
              </a:rPr>
              <a:t>3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Arial" charset="0"/>
              </a:rPr>
              <a:t>4</a:t>
            </a:r>
          </a:p>
        </p:txBody>
      </p:sp>
      <p:pic>
        <p:nvPicPr>
          <p:cNvPr id="2" name="музыка тест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030308" y="48869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92121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2" fill="hold">
                      <p:stCondLst>
                        <p:cond delay="0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5" dur="5357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0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" y="0"/>
            <a:ext cx="9139125" cy="6858000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2279983" y="5191787"/>
            <a:ext cx="4584032" cy="7883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ln w="0"/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70184" y="0"/>
            <a:ext cx="5615353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Тестыр</a:t>
            </a:r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1. </a:t>
            </a:r>
            <a:r>
              <a:rPr lang="ru-RU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Псалъэр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глаголщ</a:t>
            </a: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:</a:t>
            </a:r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  <a:cs typeface="Arial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Arial" charset="0"/>
              </a:rPr>
              <a:t>Ерыщу</a:t>
            </a:r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  <a:cs typeface="Arial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Arial" charset="0"/>
              </a:rPr>
              <a:t>Зэкъуэувэу</a:t>
            </a:r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  <a:cs typeface="Arial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1600" b="1" dirty="0" smtClean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Ток1уэ</a:t>
            </a:r>
            <a:endParaRPr lang="ru-RU" sz="1600" b="1" dirty="0">
              <a:solidFill>
                <a:srgbClr val="FF0000"/>
              </a:solidFill>
              <a:latin typeface="Calibri" pitchFamily="34" charset="0"/>
              <a:cs typeface="Arial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Arial" charset="0"/>
              </a:rPr>
              <a:t>Гущ1эгъуншэ</a:t>
            </a:r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  <a:cs typeface="Arial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Arial" charset="0"/>
              </a:rPr>
              <a:t>2. </a:t>
            </a:r>
            <a:r>
              <a:rPr lang="ru-RU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Arial" charset="0"/>
              </a:rPr>
              <a:t>Глаголыр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Arial" charset="0"/>
              </a:rPr>
              <a:t> </a:t>
            </a:r>
            <a:r>
              <a:rPr lang="ru-RU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Arial" charset="0"/>
              </a:rPr>
              <a:t>жэуап</a:t>
            </a: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Arial" charset="0"/>
              </a:rPr>
              <a:t> </a:t>
            </a:r>
            <a:r>
              <a:rPr lang="ru-RU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Arial" charset="0"/>
              </a:rPr>
              <a:t>хуохъу</a:t>
            </a: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Arial" charset="0"/>
              </a:rPr>
              <a:t> мы упщ1эм: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1600" b="1" dirty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Сыт ищ1эрэ </a:t>
            </a:r>
            <a:r>
              <a:rPr lang="ru-RU" sz="1600" b="1" dirty="0" err="1">
                <a:solidFill>
                  <a:srgbClr val="FF0000"/>
                </a:solidFill>
                <a:latin typeface="Calibri" pitchFamily="34" charset="0"/>
                <a:cs typeface="Arial" charset="0"/>
              </a:rPr>
              <a:t>предметым</a:t>
            </a:r>
            <a:r>
              <a:rPr lang="ru-RU" sz="1600" b="1" dirty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?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Arial" charset="0"/>
              </a:rPr>
              <a:t>Сыт щхьэк1э?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Arial" charset="0"/>
              </a:rPr>
              <a:t>Сыт </a:t>
            </a:r>
            <a:r>
              <a:rPr lang="ru-RU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Arial" charset="0"/>
              </a:rPr>
              <a:t>хуэдэ</a:t>
            </a: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Arial" charset="0"/>
              </a:rPr>
              <a:t>?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Arial" charset="0"/>
              </a:rPr>
              <a:t>3. </a:t>
            </a:r>
            <a:r>
              <a:rPr lang="ru-RU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Arial" charset="0"/>
              </a:rPr>
              <a:t>Пэжыр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Arial" charset="0"/>
              </a:rPr>
              <a:t> </a:t>
            </a:r>
            <a:r>
              <a:rPr lang="ru-RU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Arial" charset="0"/>
              </a:rPr>
              <a:t>гъэбелджылы</a:t>
            </a: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Arial" charset="0"/>
              </a:rPr>
              <a:t>. </a:t>
            </a:r>
            <a:r>
              <a:rPr lang="ru-RU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Arial" charset="0"/>
              </a:rPr>
              <a:t>Глаголым</a:t>
            </a: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Arial" charset="0"/>
              </a:rPr>
              <a:t> </a:t>
            </a:r>
            <a:r>
              <a:rPr lang="ru-RU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Arial" charset="0"/>
              </a:rPr>
              <a:t>къегъэлъагъуэ</a:t>
            </a: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Arial" charset="0"/>
              </a:rPr>
              <a:t>: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Arial" charset="0"/>
              </a:rPr>
              <a:t>Предметым</a:t>
            </a: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Arial" charset="0"/>
              </a:rPr>
              <a:t> и </a:t>
            </a:r>
            <a:r>
              <a:rPr lang="ru-RU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Arial" charset="0"/>
              </a:rPr>
              <a:t>плъыфэр</a:t>
            </a: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Arial" charset="0"/>
              </a:rPr>
              <a:t>, щытык1эр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1600" b="1" dirty="0" err="1">
                <a:solidFill>
                  <a:srgbClr val="FF0000"/>
                </a:solidFill>
                <a:latin typeface="Calibri" pitchFamily="34" charset="0"/>
                <a:cs typeface="Arial" charset="0"/>
              </a:rPr>
              <a:t>Предметым</a:t>
            </a:r>
            <a:r>
              <a:rPr lang="ru-RU" sz="1600" b="1" dirty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 ищ1эр, </a:t>
            </a:r>
            <a:r>
              <a:rPr lang="ru-RU" sz="1600" b="1" dirty="0" err="1">
                <a:solidFill>
                  <a:srgbClr val="FF0000"/>
                </a:solidFill>
                <a:latin typeface="Calibri" pitchFamily="34" charset="0"/>
                <a:cs typeface="Arial" charset="0"/>
              </a:rPr>
              <a:t>илэжьыр</a:t>
            </a:r>
            <a:endParaRPr lang="ru-RU" sz="1600" b="1" dirty="0">
              <a:solidFill>
                <a:srgbClr val="FF0000"/>
              </a:solidFill>
              <a:latin typeface="Calibri" pitchFamily="34" charset="0"/>
              <a:cs typeface="Arial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Arial" charset="0"/>
              </a:rPr>
              <a:t>Предметым</a:t>
            </a: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Arial" charset="0"/>
              </a:rPr>
              <a:t> и </a:t>
            </a:r>
            <a:r>
              <a:rPr lang="ru-RU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Arial" charset="0"/>
              </a:rPr>
              <a:t>бжыгъэр</a:t>
            </a: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Arial" charset="0"/>
              </a:rPr>
              <a:t> щабжк1э зэрызэк1элъык1уэр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Arial" charset="0"/>
              </a:rPr>
              <a:t>Предмет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Arial" charset="0"/>
              </a:rPr>
              <a:t>4. </a:t>
            </a:r>
            <a:r>
              <a:rPr lang="ru-RU" sz="1600" b="1" i="1" dirty="0" err="1" smtClean="0"/>
              <a:t>Ди</a:t>
            </a:r>
            <a:r>
              <a:rPr lang="ru-RU" sz="1600" b="1" i="1" dirty="0" smtClean="0"/>
              <a:t> </a:t>
            </a:r>
            <a:r>
              <a:rPr lang="ru-RU" sz="1600" b="1" i="1" dirty="0" err="1" smtClean="0"/>
              <a:t>адыгэ</a:t>
            </a:r>
            <a:r>
              <a:rPr lang="ru-RU" sz="1600" b="1" i="1" dirty="0" smtClean="0"/>
              <a:t> </a:t>
            </a:r>
            <a:r>
              <a:rPr lang="ru-RU" sz="1600" b="1" i="1" dirty="0" err="1" smtClean="0"/>
              <a:t>лъэпкъым</a:t>
            </a:r>
            <a:r>
              <a:rPr lang="ru-RU" sz="1600" b="1" i="1" dirty="0" smtClean="0"/>
              <a:t> зэхэтык1э </a:t>
            </a:r>
            <a:r>
              <a:rPr lang="ru-RU" sz="1600" b="1" i="1" dirty="0" err="1" smtClean="0"/>
              <a:t>дахэ</a:t>
            </a:r>
            <a:r>
              <a:rPr lang="ru-RU" sz="1600" b="1" i="1" dirty="0" smtClean="0"/>
              <a:t> я1эт. </a:t>
            </a:r>
            <a:r>
              <a:rPr lang="ru-RU" sz="1600" b="1" i="1" dirty="0" err="1" smtClean="0"/>
              <a:t>Дэтхэнэ</a:t>
            </a:r>
            <a:r>
              <a:rPr lang="ru-RU" sz="1600" b="1" i="1" dirty="0" smtClean="0"/>
              <a:t> ц1ыхуми и </a:t>
            </a:r>
            <a:r>
              <a:rPr lang="ru-RU" sz="1600" b="1" i="1" dirty="0" err="1" smtClean="0"/>
              <a:t>Хэкум</a:t>
            </a:r>
            <a:r>
              <a:rPr lang="ru-RU" sz="1600" b="1" i="1" dirty="0" smtClean="0"/>
              <a:t> </a:t>
            </a:r>
            <a:r>
              <a:rPr lang="ru-RU" sz="1600" b="1" i="1" dirty="0" err="1" smtClean="0"/>
              <a:t>нэхъапэ</a:t>
            </a:r>
            <a:r>
              <a:rPr lang="ru-RU" sz="1600" b="1" i="1" dirty="0" smtClean="0"/>
              <a:t> и1экъым, </a:t>
            </a:r>
            <a:r>
              <a:rPr lang="ru-RU" sz="1600" b="1" i="1" dirty="0" err="1" smtClean="0"/>
              <a:t>уеблэмэ</a:t>
            </a:r>
            <a:r>
              <a:rPr lang="ru-RU" sz="1600" b="1" i="1" dirty="0" smtClean="0"/>
              <a:t> и гъащ1эм </a:t>
            </a:r>
            <a:r>
              <a:rPr lang="ru-RU" sz="1600" b="1" i="1" dirty="0" err="1" smtClean="0"/>
              <a:t>япэ</a:t>
            </a:r>
            <a:r>
              <a:rPr lang="ru-RU" sz="1600" b="1" i="1" dirty="0" smtClean="0"/>
              <a:t> </a:t>
            </a:r>
            <a:r>
              <a:rPr lang="ru-RU" sz="1600" b="1" i="1" dirty="0" err="1" smtClean="0"/>
              <a:t>ирегъэщ</a:t>
            </a:r>
            <a:r>
              <a:rPr lang="ru-RU" sz="1600" b="1" i="1" dirty="0" smtClean="0"/>
              <a:t>.</a:t>
            </a:r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  <a:cs typeface="Arial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Arial" charset="0"/>
              </a:rPr>
              <a:t>Мы псалъэухаит1ым </a:t>
            </a:r>
            <a:r>
              <a:rPr lang="ru-RU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Arial" charset="0"/>
              </a:rPr>
              <a:t>зэхэту</a:t>
            </a: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Arial" charset="0"/>
              </a:rPr>
              <a:t> глагол </a:t>
            </a:r>
            <a:r>
              <a:rPr lang="ru-RU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Arial" charset="0"/>
              </a:rPr>
              <a:t>дапщэ</a:t>
            </a: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Arial" charset="0"/>
              </a:rPr>
              <a:t> </a:t>
            </a:r>
            <a:r>
              <a:rPr lang="ru-RU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Arial" charset="0"/>
              </a:rPr>
              <a:t>хэт</a:t>
            </a: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Arial" charset="0"/>
              </a:rPr>
              <a:t>?: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Arial" charset="0"/>
              </a:rPr>
              <a:t>1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Arial" charset="0"/>
              </a:rPr>
              <a:t>2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600" b="1" dirty="0" smtClean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3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Arial" charset="0"/>
              </a:rPr>
              <a:t>4</a:t>
            </a:r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  <a:cs typeface="Arial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b="1" dirty="0">
              <a:solidFill>
                <a:srgbClr val="FF0000"/>
              </a:solidFill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95479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0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" y="0"/>
            <a:ext cx="9139125" cy="6858000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2279983" y="5191787"/>
            <a:ext cx="4584032" cy="7883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ln w="0"/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86862" y="1208848"/>
            <a:ext cx="7162800" cy="2357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ru-RU" sz="32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</a:rPr>
              <a:t>Щыуагъэ</a:t>
            </a: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ru-RU" sz="32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</a:rPr>
              <a:t>хэмылъмэ</a:t>
            </a: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 – 5</a:t>
            </a:r>
          </a:p>
          <a:p>
            <a:pPr marL="342900" marR="0" lvl="0" indent="-34290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ru-RU" sz="32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</a:rPr>
              <a:t>Зы</a:t>
            </a: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ru-RU" sz="32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</a:rPr>
              <a:t>щыуагъэ</a:t>
            </a: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ru-RU" sz="32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</a:rPr>
              <a:t>хэлъмэ</a:t>
            </a: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 – 4</a:t>
            </a:r>
          </a:p>
          <a:p>
            <a:pPr marL="342900" marR="0" lvl="0" indent="-34290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Щыуагъит1 </a:t>
            </a:r>
            <a:r>
              <a:rPr kumimoji="0" lang="ru-RU" sz="32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</a:rPr>
              <a:t>хэлъмэ</a:t>
            </a: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 – 3</a:t>
            </a:r>
          </a:p>
          <a:p>
            <a:pPr marL="342900" marR="0" lvl="0" indent="-34290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ru-RU" sz="32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</a:rPr>
              <a:t>Щыуагъищым</a:t>
            </a: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ru-RU" sz="32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</a:rPr>
              <a:t>нэхърэ</a:t>
            </a: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ru-RU" sz="32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</a:rPr>
              <a:t>нэхъыбэмэ</a:t>
            </a: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 - 2</a:t>
            </a:r>
            <a:endParaRPr kumimoji="0" lang="ru-RU" sz="3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52451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0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" y="0"/>
            <a:ext cx="9139125" cy="6858000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2279983" y="5191787"/>
            <a:ext cx="4584032" cy="7883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ln w="0"/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3785" y="1707287"/>
            <a:ext cx="7162800" cy="4413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ru-RU" sz="3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Псалъэр</a:t>
            </a:r>
            <a:endParaRPr lang="ru-RU" sz="3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ru-RU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Плъыфэц1ит1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ru-RU" sz="3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Глаголищ</a:t>
            </a:r>
            <a:endParaRPr lang="ru-RU" sz="3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ru-RU" sz="3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Нэхъ</a:t>
            </a:r>
            <a:r>
              <a:rPr lang="ru-RU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купщ1аф1эу </a:t>
            </a:r>
            <a:r>
              <a:rPr lang="ru-RU" sz="3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зы</a:t>
            </a:r>
            <a:r>
              <a:rPr lang="ru-RU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псалъэуха</a:t>
            </a:r>
            <a:r>
              <a:rPr lang="ru-RU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ru-RU" sz="3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Зы</a:t>
            </a:r>
            <a:r>
              <a:rPr lang="ru-RU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псалъэк1э къыжы1эн мы </a:t>
            </a:r>
            <a:r>
              <a:rPr lang="ru-RU" sz="3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псалъэм</a:t>
            </a:r>
            <a:r>
              <a:rPr lang="ru-RU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и </a:t>
            </a:r>
            <a:r>
              <a:rPr lang="ru-RU" sz="3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мыхьэнэуэ</a:t>
            </a:r>
            <a:r>
              <a:rPr lang="ru-RU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къэфлъытэр</a:t>
            </a:r>
            <a:endParaRPr lang="ru-RU" sz="3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69478" y="937846"/>
            <a:ext cx="320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C00000"/>
                </a:solidFill>
                <a:ea typeface="+mj-ea"/>
                <a:cs typeface="+mj-cs"/>
              </a:rPr>
              <a:t>СИНКВЕИН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08396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0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" y="0"/>
            <a:ext cx="9139125" cy="6858000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2279983" y="5191787"/>
            <a:ext cx="4584032" cy="7883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ln w="0"/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86862" y="1208848"/>
            <a:ext cx="7162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ru-RU" sz="3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834292" y="774966"/>
            <a:ext cx="355283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j-ea"/>
                <a:cs typeface="+mj-cs"/>
              </a:rPr>
              <a:t>Анэдэлъхубзэ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34292" y="3429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75492" y="1629507"/>
            <a:ext cx="738553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ru-RU" sz="4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Куу</a:t>
            </a:r>
            <a:r>
              <a:rPr lang="ru-RU" sz="4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4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уахътыншэ</a:t>
            </a:r>
            <a:endParaRPr lang="ru-RU" sz="4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ru-RU" sz="4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Йоф1ак1уэ, </a:t>
            </a:r>
            <a:r>
              <a:rPr lang="ru-RU" sz="4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мэбзэрабзэ</a:t>
            </a:r>
            <a:r>
              <a:rPr lang="ru-RU" sz="4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4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сегъэгушхуэ</a:t>
            </a:r>
            <a:endParaRPr lang="ru-RU" sz="4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ru-RU" sz="4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Анэдэлъхубзэр</a:t>
            </a:r>
            <a:r>
              <a:rPr lang="ru-RU" sz="4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4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лъэпкъым</a:t>
            </a:r>
            <a:r>
              <a:rPr lang="ru-RU" sz="4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и </a:t>
            </a:r>
            <a:r>
              <a:rPr lang="ru-RU" sz="4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гупсэщ</a:t>
            </a:r>
            <a:endParaRPr lang="ru-RU" sz="4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ru-RU" sz="4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Напэщ</a:t>
            </a:r>
            <a:endParaRPr lang="ru-RU" sz="4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98678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0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" y="0"/>
            <a:ext cx="9139125" cy="6858000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2279983" y="5191787"/>
            <a:ext cx="4584032" cy="7883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ln w="0"/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86862" y="1208848"/>
            <a:ext cx="7162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ru-RU" sz="3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834292" y="774966"/>
            <a:ext cx="355283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400" b="1" dirty="0" err="1">
                <a:solidFill>
                  <a:srgbClr val="C00000"/>
                </a:solidFill>
                <a:ea typeface="+mj-ea"/>
                <a:cs typeface="+mj-cs"/>
              </a:rPr>
              <a:t>Унэ</a:t>
            </a:r>
            <a:r>
              <a:rPr lang="ru-RU" sz="4400" b="1" dirty="0">
                <a:solidFill>
                  <a:srgbClr val="C00000"/>
                </a:solidFill>
                <a:ea typeface="+mj-ea"/>
                <a:cs typeface="+mj-cs"/>
              </a:rPr>
              <a:t> </a:t>
            </a:r>
            <a:r>
              <a:rPr lang="ru-RU" sz="4400" b="1" dirty="0" err="1">
                <a:solidFill>
                  <a:srgbClr val="C00000"/>
                </a:solidFill>
                <a:ea typeface="+mj-ea"/>
                <a:cs typeface="+mj-cs"/>
              </a:rPr>
              <a:t>лэжьыгъэ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34292" y="3429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875" y="1501235"/>
            <a:ext cx="83058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4000" b="1" dirty="0" smtClean="0">
                <a:solidFill>
                  <a:srgbClr val="FFFF00"/>
                </a:solidFill>
              </a:rPr>
              <a:t> 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endParaRPr lang="ru-RU" sz="4000" b="1" dirty="0" smtClean="0">
              <a:solidFill>
                <a:srgbClr val="FFFF00"/>
              </a:solidFill>
            </a:endParaRP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4000" b="1" dirty="0" smtClean="0">
                <a:solidFill>
                  <a:srgbClr val="FFFF00"/>
                </a:solidFill>
              </a:rPr>
              <a:t> </a:t>
            </a:r>
            <a:endParaRPr lang="ru-RU" sz="4000" b="1" dirty="0">
              <a:solidFill>
                <a:srgbClr val="FFFF00"/>
              </a:solidFill>
            </a:endParaRP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422030" y="1623987"/>
            <a:ext cx="8006861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1. </a:t>
            </a:r>
            <a:r>
              <a:rPr kumimoji="0" lang="ru-RU" sz="32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Хэку</a:t>
            </a: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32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лъагъуныгъэм</a:t>
            </a: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32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теухуауэ</a:t>
            </a: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32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псалъэжь</a:t>
            </a: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т1урыт1 </a:t>
            </a:r>
            <a:r>
              <a:rPr kumimoji="0" lang="ru-RU" sz="32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зэхэвгъэувэ</a:t>
            </a: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32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глаголхэр</a:t>
            </a: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32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къэвгъэсэбэпурэ</a:t>
            </a: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2. </a:t>
            </a:r>
            <a:r>
              <a:rPr kumimoji="0" lang="ru-RU" sz="32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Зауэ</a:t>
            </a: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32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зэманым</a:t>
            </a: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32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хиубыда</a:t>
            </a: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фи </a:t>
            </a:r>
            <a:r>
              <a:rPr kumimoji="0" lang="ru-RU" sz="32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анэшхуэ-адэшхуэхэм</a:t>
            </a: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я </a:t>
            </a:r>
            <a:r>
              <a:rPr kumimoji="0" lang="ru-RU" sz="32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нэгу</a:t>
            </a: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щ1эк1а гуащ1эдэк1ым к1эщ1у </a:t>
            </a:r>
            <a:r>
              <a:rPr kumimoji="0" lang="ru-RU" sz="32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фыкъытепсэлъыхь</a:t>
            </a: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32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Глаголхэр</a:t>
            </a: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32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къыхэвгъэщ</a:t>
            </a: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57133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0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" y="0"/>
            <a:ext cx="9139125" cy="6858000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2279983" y="5191787"/>
            <a:ext cx="4584032" cy="7883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ln w="0"/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86862" y="1208848"/>
            <a:ext cx="7162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ru-RU" sz="3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34292" y="3429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8" name="Рисунок 7" descr="C:\Users\Учитель\Pictures\image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14" y="174625"/>
            <a:ext cx="2861950" cy="2678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Объект 3" descr="C:\Users\Учитель\Pictures\40774_230x0@2x.jp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74626"/>
            <a:ext cx="3009528" cy="2678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 descr="C:\Users\Учитель\Pictures\photo.jpg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194" y="2973563"/>
            <a:ext cx="2339975" cy="261239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485914" y="2967335"/>
            <a:ext cx="24931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err="1">
                <a:latin typeface="Calibri" pitchFamily="34" charset="0"/>
                <a:cs typeface="Arial" charset="0"/>
              </a:rPr>
              <a:t>Дерсыр</a:t>
            </a:r>
            <a:r>
              <a:rPr lang="ru-RU" b="1" dirty="0">
                <a:latin typeface="Calibri" pitchFamily="34" charset="0"/>
                <a:cs typeface="Arial" charset="0"/>
              </a:rPr>
              <a:t> сигу </a:t>
            </a:r>
            <a:r>
              <a:rPr lang="ru-RU" b="1" dirty="0" err="1">
                <a:latin typeface="Calibri" pitchFamily="34" charset="0"/>
                <a:cs typeface="Arial" charset="0"/>
              </a:rPr>
              <a:t>ирихьащ</a:t>
            </a:r>
            <a:r>
              <a:rPr lang="ru-RU" b="1" dirty="0">
                <a:latin typeface="Calibri" pitchFamily="34" charset="0"/>
                <a:cs typeface="Arial" charset="0"/>
              </a:rPr>
              <a:t>.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err="1">
                <a:latin typeface="Calibri" pitchFamily="34" charset="0"/>
                <a:cs typeface="Arial" charset="0"/>
              </a:rPr>
              <a:t>Псори</a:t>
            </a:r>
            <a:r>
              <a:rPr lang="ru-RU" b="1" dirty="0">
                <a:latin typeface="Calibri" pitchFamily="34" charset="0"/>
                <a:cs typeface="Arial" charset="0"/>
              </a:rPr>
              <a:t> гуры1уэгъуэщ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1088" y="3217862"/>
            <a:ext cx="241642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5451231" y="2943006"/>
            <a:ext cx="369276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err="1">
                <a:latin typeface="Calibri" pitchFamily="34" charset="0"/>
                <a:cs typeface="Arial" charset="0"/>
              </a:rPr>
              <a:t>Зыри</a:t>
            </a:r>
            <a:r>
              <a:rPr lang="ru-RU" b="1" dirty="0">
                <a:latin typeface="Calibri" pitchFamily="34" charset="0"/>
                <a:cs typeface="Arial" charset="0"/>
              </a:rPr>
              <a:t> къызгуры1уакъым, </a:t>
            </a:r>
            <a:r>
              <a:rPr lang="ru-RU" b="1" dirty="0" err="1">
                <a:latin typeface="Calibri" pitchFamily="34" charset="0"/>
                <a:cs typeface="Arial" charset="0"/>
              </a:rPr>
              <a:t>дерсым</a:t>
            </a:r>
            <a:endParaRPr lang="ru-RU" b="1" dirty="0">
              <a:latin typeface="Calibri" pitchFamily="34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err="1">
                <a:latin typeface="Calibri" pitchFamily="34" charset="0"/>
                <a:cs typeface="Arial" charset="0"/>
              </a:rPr>
              <a:t>иухыныр</a:t>
            </a:r>
            <a:r>
              <a:rPr lang="ru-RU" b="1" dirty="0">
                <a:latin typeface="Calibri" pitchFamily="34" charset="0"/>
                <a:cs typeface="Arial" charset="0"/>
              </a:rPr>
              <a:t> </a:t>
            </a:r>
            <a:r>
              <a:rPr lang="ru-RU" b="1" dirty="0" err="1">
                <a:latin typeface="Calibri" pitchFamily="34" charset="0"/>
                <a:cs typeface="Arial" charset="0"/>
              </a:rPr>
              <a:t>къысхунэгъэсыжыртэкъым</a:t>
            </a:r>
            <a:endParaRPr lang="ru-RU" b="1" dirty="0">
              <a:latin typeface="Calibri" pitchFamily="34" charset="0"/>
              <a:cs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79032" y="5587303"/>
            <a:ext cx="3705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err="1">
                <a:latin typeface="Calibri" pitchFamily="34" charset="0"/>
                <a:cs typeface="Arial" charset="0"/>
              </a:rPr>
              <a:t>Дерсыр</a:t>
            </a:r>
            <a:r>
              <a:rPr lang="ru-RU" b="1" dirty="0">
                <a:latin typeface="Calibri" pitchFamily="34" charset="0"/>
                <a:cs typeface="Arial" charset="0"/>
              </a:rPr>
              <a:t> зык1и гъэщ1эгъуэнтэкъым</a:t>
            </a:r>
          </a:p>
        </p:txBody>
      </p:sp>
    </p:spTree>
    <p:extLst>
      <p:ext uri="{BB962C8B-B14F-4D97-AF65-F5344CB8AC3E}">
        <p14:creationId xmlns="" xmlns:p14="http://schemas.microsoft.com/office/powerpoint/2010/main" val="491964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0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" y="0"/>
            <a:ext cx="9139125" cy="6858000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2279983" y="5191787"/>
            <a:ext cx="4584032" cy="7883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ln w="0"/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  <a:latin typeface="+mn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1090247"/>
            <a:ext cx="8944707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err="1" smtClean="0"/>
              <a:t>Ди</a:t>
            </a:r>
            <a:r>
              <a:rPr lang="ru-RU" sz="3600" b="1" dirty="0" smtClean="0"/>
              <a:t> </a:t>
            </a:r>
            <a:r>
              <a:rPr lang="ru-RU" sz="3600" b="1" dirty="0" err="1" smtClean="0"/>
              <a:t>шыпхъухэ</a:t>
            </a:r>
            <a:r>
              <a:rPr lang="ru-RU" sz="3600" b="1" dirty="0" smtClean="0"/>
              <a:t>, </a:t>
            </a:r>
            <a:r>
              <a:rPr lang="ru-RU" sz="3600" b="1" dirty="0" err="1" smtClean="0"/>
              <a:t>дядэ-анэхэ</a:t>
            </a:r>
            <a:r>
              <a:rPr lang="ru-RU" sz="3600" b="1" dirty="0" smtClean="0"/>
              <a:t>, </a:t>
            </a:r>
            <a:r>
              <a:rPr lang="ru-RU" sz="3600" b="1" dirty="0" err="1" smtClean="0"/>
              <a:t>ди</a:t>
            </a:r>
            <a:r>
              <a:rPr lang="ru-RU" sz="3600" b="1" dirty="0" smtClean="0"/>
              <a:t> </a:t>
            </a:r>
            <a:r>
              <a:rPr lang="ru-RU" sz="3600" b="1" dirty="0" err="1" smtClean="0"/>
              <a:t>къуэшхэ</a:t>
            </a:r>
            <a:r>
              <a:rPr lang="ru-RU" sz="3600" b="1" dirty="0" smtClean="0"/>
              <a:t>,</a:t>
            </a:r>
          </a:p>
          <a:p>
            <a:pPr algn="ctr"/>
            <a:r>
              <a:rPr lang="ru-RU" sz="3600" b="1" dirty="0" err="1" smtClean="0"/>
              <a:t>ЩIы</a:t>
            </a:r>
            <a:r>
              <a:rPr lang="ru-RU" sz="3600" b="1" dirty="0" smtClean="0"/>
              <a:t> </a:t>
            </a:r>
            <a:r>
              <a:rPr lang="ru-RU" sz="3600" b="1" dirty="0" err="1" smtClean="0"/>
              <a:t>фIыцIэр</a:t>
            </a:r>
            <a:r>
              <a:rPr lang="ru-RU" sz="3600" b="1" dirty="0" smtClean="0"/>
              <a:t> </a:t>
            </a:r>
            <a:r>
              <a:rPr lang="ru-RU" sz="3600" b="1" dirty="0" err="1" smtClean="0"/>
              <a:t>жэнэт</a:t>
            </a:r>
            <a:r>
              <a:rPr lang="ru-RU" sz="3600" b="1" dirty="0" smtClean="0"/>
              <a:t> </a:t>
            </a:r>
            <a:r>
              <a:rPr lang="ru-RU" sz="3600" b="1" dirty="0" err="1" smtClean="0"/>
              <a:t>пщIащэ</a:t>
            </a:r>
            <a:r>
              <a:rPr lang="ru-RU" sz="3600" b="1" dirty="0" smtClean="0"/>
              <a:t> </a:t>
            </a:r>
            <a:r>
              <a:rPr lang="ru-RU" sz="3600" b="1" dirty="0" err="1" smtClean="0"/>
              <a:t>зыхуэхъун</a:t>
            </a:r>
            <a:r>
              <a:rPr lang="ru-RU" sz="3600" b="1" dirty="0" smtClean="0"/>
              <a:t>,</a:t>
            </a:r>
          </a:p>
          <a:p>
            <a:pPr algn="ctr"/>
            <a:r>
              <a:rPr lang="ru-RU" sz="3600" b="1" dirty="0" err="1" smtClean="0"/>
              <a:t>Насыпыр</a:t>
            </a:r>
            <a:r>
              <a:rPr lang="ru-RU" sz="3600" b="1" dirty="0" smtClean="0"/>
              <a:t> </a:t>
            </a:r>
            <a:r>
              <a:rPr lang="ru-RU" sz="3600" b="1" dirty="0" err="1" smtClean="0"/>
              <a:t>лъэпкъ</a:t>
            </a:r>
            <a:r>
              <a:rPr lang="ru-RU" sz="3600" b="1" dirty="0" smtClean="0"/>
              <a:t> </a:t>
            </a:r>
            <a:r>
              <a:rPr lang="ru-RU" sz="3600" b="1" dirty="0" err="1" smtClean="0"/>
              <a:t>къабзагъэкIэ</a:t>
            </a:r>
            <a:r>
              <a:rPr lang="ru-RU" sz="3600" b="1" dirty="0" smtClean="0"/>
              <a:t> </a:t>
            </a:r>
            <a:r>
              <a:rPr lang="ru-RU" sz="3600" b="1" dirty="0" err="1" smtClean="0"/>
              <a:t>ягуэштэм</a:t>
            </a:r>
            <a:r>
              <a:rPr lang="ru-RU" sz="3600" b="1" dirty="0" smtClean="0"/>
              <a:t>,</a:t>
            </a:r>
          </a:p>
          <a:p>
            <a:pPr algn="ctr"/>
            <a:r>
              <a:rPr lang="ru-RU" sz="3600" b="1" dirty="0" err="1" smtClean="0"/>
              <a:t>ЩымыIэт</a:t>
            </a:r>
            <a:r>
              <a:rPr lang="ru-RU" sz="3600" b="1" dirty="0" smtClean="0"/>
              <a:t> </a:t>
            </a:r>
            <a:r>
              <a:rPr lang="ru-RU" sz="3600" b="1" dirty="0" err="1" smtClean="0"/>
              <a:t>хьэрхуэрэгъу</a:t>
            </a:r>
            <a:r>
              <a:rPr lang="ru-RU" sz="3600" b="1" dirty="0" smtClean="0"/>
              <a:t> </a:t>
            </a:r>
            <a:r>
              <a:rPr lang="ru-RU" sz="3600" b="1" dirty="0" err="1" smtClean="0"/>
              <a:t>фэ</a:t>
            </a:r>
            <a:r>
              <a:rPr lang="ru-RU" sz="3600" b="1" dirty="0" smtClean="0"/>
              <a:t> </a:t>
            </a:r>
            <a:r>
              <a:rPr lang="ru-RU" sz="3600" b="1" dirty="0" err="1" smtClean="0"/>
              <a:t>къыфхуэхъун</a:t>
            </a:r>
            <a:r>
              <a:rPr lang="ru-RU" sz="3600" b="1" dirty="0" smtClean="0"/>
              <a:t>.</a:t>
            </a:r>
          </a:p>
          <a:p>
            <a:pPr algn="ctr"/>
            <a:r>
              <a:rPr lang="ru-RU" sz="3600" b="1" dirty="0" smtClean="0"/>
              <a:t>Фи </a:t>
            </a:r>
            <a:r>
              <a:rPr lang="ru-RU" sz="3600" b="1" dirty="0" err="1" smtClean="0"/>
              <a:t>лIыгъэкIэ</a:t>
            </a:r>
            <a:r>
              <a:rPr lang="ru-RU" sz="3600" b="1" dirty="0" smtClean="0"/>
              <a:t> </a:t>
            </a:r>
            <a:r>
              <a:rPr lang="ru-RU" sz="3600" b="1" dirty="0" err="1" smtClean="0"/>
              <a:t>фэ</a:t>
            </a:r>
            <a:r>
              <a:rPr lang="ru-RU" sz="3600" b="1" dirty="0" smtClean="0"/>
              <a:t> </a:t>
            </a:r>
            <a:r>
              <a:rPr lang="ru-RU" sz="3600" b="1" dirty="0" err="1" smtClean="0"/>
              <a:t>псоми</a:t>
            </a:r>
            <a:r>
              <a:rPr lang="ru-RU" sz="3600" b="1" dirty="0" smtClean="0"/>
              <a:t> </a:t>
            </a:r>
            <a:r>
              <a:rPr lang="ru-RU" sz="3600" b="1" dirty="0" err="1" smtClean="0"/>
              <a:t>фраплъапIэт</a:t>
            </a:r>
            <a:r>
              <a:rPr lang="ru-RU" sz="3600" b="1" dirty="0" smtClean="0"/>
              <a:t>,</a:t>
            </a:r>
          </a:p>
          <a:p>
            <a:pPr algn="ctr"/>
            <a:r>
              <a:rPr lang="ru-RU" sz="3600" b="1" dirty="0" smtClean="0"/>
              <a:t>Фи </a:t>
            </a:r>
            <a:r>
              <a:rPr lang="ru-RU" sz="3600" b="1" dirty="0" err="1" smtClean="0"/>
              <a:t>хабзэкIэ</a:t>
            </a:r>
            <a:r>
              <a:rPr lang="ru-RU" sz="3600" b="1" dirty="0" smtClean="0"/>
              <a:t> </a:t>
            </a:r>
            <a:r>
              <a:rPr lang="ru-RU" sz="3600" b="1" dirty="0" err="1" smtClean="0"/>
              <a:t>Кавказым</a:t>
            </a:r>
            <a:r>
              <a:rPr lang="ru-RU" sz="3600" b="1" dirty="0" smtClean="0"/>
              <a:t> </a:t>
            </a:r>
            <a:r>
              <a:rPr lang="ru-RU" sz="3600" b="1" dirty="0" err="1" smtClean="0"/>
              <a:t>фрищIыхьт</a:t>
            </a:r>
            <a:r>
              <a:rPr lang="ru-RU" sz="3600" b="1" dirty="0" smtClean="0"/>
              <a:t>,</a:t>
            </a:r>
          </a:p>
          <a:p>
            <a:pPr algn="ctr"/>
            <a:r>
              <a:rPr lang="ru-RU" sz="3600" b="1" dirty="0" smtClean="0"/>
              <a:t>Фи </a:t>
            </a:r>
            <a:r>
              <a:rPr lang="ru-RU" sz="3600" b="1" dirty="0" err="1" smtClean="0"/>
              <a:t>Хэкум</a:t>
            </a:r>
            <a:r>
              <a:rPr lang="ru-RU" sz="3600" b="1" dirty="0" smtClean="0"/>
              <a:t> </a:t>
            </a:r>
            <a:r>
              <a:rPr lang="ru-RU" sz="3600" b="1" dirty="0" err="1" smtClean="0"/>
              <a:t>къизышием</a:t>
            </a:r>
            <a:r>
              <a:rPr lang="ru-RU" sz="3600" b="1" dirty="0" smtClean="0"/>
              <a:t> </a:t>
            </a:r>
            <a:r>
              <a:rPr lang="ru-RU" sz="3600" b="1" dirty="0" err="1" smtClean="0"/>
              <a:t>зэ</a:t>
            </a:r>
            <a:r>
              <a:rPr lang="ru-RU" sz="3600" b="1" dirty="0" smtClean="0"/>
              <a:t> и </a:t>
            </a:r>
            <a:r>
              <a:rPr lang="ru-RU" sz="3600" b="1" dirty="0" err="1" smtClean="0"/>
              <a:t>лъапэ</a:t>
            </a:r>
            <a:r>
              <a:rPr lang="ru-RU" sz="3600" b="1" dirty="0" smtClean="0"/>
              <a:t> </a:t>
            </a:r>
          </a:p>
          <a:p>
            <a:pPr algn="ctr"/>
            <a:r>
              <a:rPr lang="ru-RU" sz="3600" b="1" dirty="0" err="1" smtClean="0"/>
              <a:t>Къыщыхъурт</a:t>
            </a:r>
            <a:r>
              <a:rPr lang="ru-RU" sz="3600" b="1" dirty="0" smtClean="0"/>
              <a:t> </a:t>
            </a:r>
            <a:r>
              <a:rPr lang="ru-RU" sz="3600" b="1" dirty="0" err="1" smtClean="0"/>
              <a:t>илъэгъуахэр</a:t>
            </a:r>
            <a:r>
              <a:rPr lang="ru-RU" sz="3600" b="1" dirty="0" smtClean="0"/>
              <a:t> </a:t>
            </a:r>
            <a:r>
              <a:rPr lang="ru-RU" sz="3600" b="1" dirty="0" err="1" smtClean="0"/>
              <a:t>жэнэт</a:t>
            </a:r>
            <a:r>
              <a:rPr lang="ru-RU" sz="3600" b="1" dirty="0" smtClean="0"/>
              <a:t> </a:t>
            </a:r>
            <a:r>
              <a:rPr lang="ru-RU" sz="3600" b="1" dirty="0" err="1" smtClean="0"/>
              <a:t>пщIыхь</a:t>
            </a:r>
            <a:r>
              <a:rPr lang="ru-RU" sz="3600" b="1" dirty="0" smtClean="0"/>
              <a:t>.</a:t>
            </a:r>
            <a:endParaRPr lang="en-US" sz="3600" b="1" dirty="0" smtClean="0"/>
          </a:p>
          <a:p>
            <a:pPr algn="r"/>
            <a:r>
              <a:rPr lang="ru-RU" sz="3600" b="1" i="1" dirty="0" err="1" smtClean="0"/>
              <a:t>Бемырзэ</a:t>
            </a:r>
            <a:r>
              <a:rPr lang="ru-RU" sz="3600" b="1" i="1" dirty="0" smtClean="0"/>
              <a:t> </a:t>
            </a:r>
            <a:r>
              <a:rPr lang="ru-RU" sz="3600" b="1" i="1" dirty="0" err="1" smtClean="0"/>
              <a:t>Мухьэдин</a:t>
            </a:r>
            <a:endParaRPr lang="ru-RU" sz="3600" b="1" i="1" dirty="0"/>
          </a:p>
        </p:txBody>
      </p:sp>
    </p:spTree>
    <p:extLst>
      <p:ext uri="{BB962C8B-B14F-4D97-AF65-F5344CB8AC3E}">
        <p14:creationId xmlns="" xmlns:p14="http://schemas.microsoft.com/office/powerpoint/2010/main" val="166563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0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" y="0"/>
            <a:ext cx="9139125" cy="6858000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2279983" y="5191787"/>
            <a:ext cx="4584032" cy="7883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ln w="0"/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86862" y="1208848"/>
            <a:ext cx="7162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ru-RU" sz="3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34292" y="3429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1088" y="3217862"/>
            <a:ext cx="241642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48725" y="1443841"/>
            <a:ext cx="6647975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9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Ф1ык1э </a:t>
            </a:r>
          </a:p>
          <a:p>
            <a:pPr algn="ctr"/>
            <a:r>
              <a:rPr lang="ru-RU" sz="9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дызэ1ущ1э!</a:t>
            </a:r>
            <a:endParaRPr lang="ru-RU" sz="9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Si_Adygebze_-_Si_Adygebze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6254415" y="44908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81693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146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0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" y="0"/>
            <a:ext cx="9139125" cy="6858000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2279983" y="5191787"/>
            <a:ext cx="4584032" cy="7883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ln w="0"/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2368" y="814028"/>
            <a:ext cx="819757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000" b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Блыщхьэ</a:t>
            </a:r>
            <a:r>
              <a:rPr lang="ru-RU" sz="40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-понедельник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000" b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Гъубж</a:t>
            </a:r>
            <a:r>
              <a:rPr lang="ru-RU" sz="40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-вторник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000" b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Бэрэжьей</a:t>
            </a:r>
            <a:r>
              <a:rPr lang="ru-RU" sz="40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-среда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000" b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Махуэку</a:t>
            </a:r>
            <a:r>
              <a:rPr lang="ru-RU" sz="40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-четверг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Мэрем</a:t>
            </a:r>
            <a:r>
              <a:rPr lang="ru-RU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-пятница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000" b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Щэбэт</a:t>
            </a:r>
            <a:r>
              <a:rPr lang="ru-RU" sz="40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-суббота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000" b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Тхьэмахуэ</a:t>
            </a:r>
            <a:r>
              <a:rPr lang="ru-RU" sz="40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-воскресенье</a:t>
            </a:r>
          </a:p>
        </p:txBody>
      </p:sp>
    </p:spTree>
    <p:extLst>
      <p:ext uri="{BB962C8B-B14F-4D97-AF65-F5344CB8AC3E}">
        <p14:creationId xmlns="" xmlns:p14="http://schemas.microsoft.com/office/powerpoint/2010/main" val="1043657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0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" y="0"/>
            <a:ext cx="9139125" cy="6858000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2279983" y="5191787"/>
            <a:ext cx="4584032" cy="7883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ln w="0"/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2368" y="0"/>
            <a:ext cx="819757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dirty="0">
                <a:latin typeface="Calibri" pitchFamily="34" charset="0"/>
                <a:cs typeface="Arial" charset="0"/>
              </a:rPr>
              <a:t>Январь - щ1ышылэ</a:t>
            </a:r>
            <a:br>
              <a:rPr lang="ru-RU" sz="3200" b="1" dirty="0">
                <a:latin typeface="Calibri" pitchFamily="34" charset="0"/>
                <a:cs typeface="Arial" charset="0"/>
              </a:rPr>
            </a:br>
            <a:r>
              <a:rPr lang="ru-RU" sz="3200" b="1" dirty="0">
                <a:latin typeface="Calibri" pitchFamily="34" charset="0"/>
                <a:cs typeface="Arial" charset="0"/>
              </a:rPr>
              <a:t>февраль - </a:t>
            </a:r>
            <a:r>
              <a:rPr lang="ru-RU" sz="3200" b="1" dirty="0" err="1">
                <a:latin typeface="Calibri" pitchFamily="34" charset="0"/>
                <a:cs typeface="Arial" charset="0"/>
              </a:rPr>
              <a:t>мазае</a:t>
            </a:r>
            <a:r>
              <a:rPr lang="ru-RU" sz="3200" b="1" dirty="0">
                <a:solidFill>
                  <a:srgbClr val="C00000"/>
                </a:solidFill>
                <a:latin typeface="Calibri" pitchFamily="34" charset="0"/>
                <a:cs typeface="Arial" charset="0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Calibri" pitchFamily="34" charset="0"/>
                <a:cs typeface="Arial" charset="0"/>
              </a:rPr>
            </a:br>
            <a:r>
              <a:rPr lang="ru-RU" sz="3200" b="1" dirty="0">
                <a:latin typeface="Calibri" pitchFamily="34" charset="0"/>
                <a:cs typeface="Arial" charset="0"/>
              </a:rPr>
              <a:t>март - </a:t>
            </a:r>
            <a:r>
              <a:rPr lang="ru-RU" sz="3200" b="1" dirty="0" err="1">
                <a:latin typeface="Calibri" pitchFamily="34" charset="0"/>
                <a:cs typeface="Arial" charset="0"/>
              </a:rPr>
              <a:t>гъатхэпэ</a:t>
            </a:r>
            <a:r>
              <a:rPr lang="ru-RU" sz="3200" b="1" dirty="0">
                <a:latin typeface="Calibri" pitchFamily="34" charset="0"/>
                <a:cs typeface="Arial" charset="0"/>
              </a:rPr>
              <a:t/>
            </a:r>
            <a:br>
              <a:rPr lang="ru-RU" sz="3200" b="1" dirty="0">
                <a:latin typeface="Calibri" pitchFamily="34" charset="0"/>
                <a:cs typeface="Arial" charset="0"/>
              </a:rPr>
            </a:br>
            <a:r>
              <a:rPr lang="ru-RU" sz="3200" b="1" dirty="0">
                <a:latin typeface="Calibri" pitchFamily="34" charset="0"/>
                <a:cs typeface="Arial" charset="0"/>
              </a:rPr>
              <a:t>апрель - </a:t>
            </a:r>
            <a:r>
              <a:rPr lang="ru-RU" sz="3200" b="1" dirty="0" err="1">
                <a:latin typeface="Calibri" pitchFamily="34" charset="0"/>
                <a:cs typeface="Arial" charset="0"/>
              </a:rPr>
              <a:t>мэлыжьыхь</a:t>
            </a:r>
            <a:r>
              <a:rPr lang="ru-RU" sz="3200" b="1" dirty="0">
                <a:latin typeface="Calibri" pitchFamily="34" charset="0"/>
                <a:cs typeface="Arial" charset="0"/>
              </a:rPr>
              <a:t/>
            </a:r>
            <a:br>
              <a:rPr lang="ru-RU" sz="3200" b="1" dirty="0">
                <a:latin typeface="Calibri" pitchFamily="34" charset="0"/>
                <a:cs typeface="Arial" charset="0"/>
              </a:rPr>
            </a:br>
            <a:r>
              <a:rPr lang="ru-RU" sz="3200" b="1" dirty="0">
                <a:latin typeface="Calibri" pitchFamily="34" charset="0"/>
                <a:cs typeface="Arial" charset="0"/>
              </a:rPr>
              <a:t>май - </a:t>
            </a:r>
            <a:r>
              <a:rPr lang="ru-RU" sz="3200" b="1" dirty="0" err="1">
                <a:latin typeface="Calibri" pitchFamily="34" charset="0"/>
                <a:cs typeface="Arial" charset="0"/>
              </a:rPr>
              <a:t>накъыгъэ</a:t>
            </a:r>
            <a:r>
              <a:rPr lang="ru-RU" sz="3200" b="1" dirty="0">
                <a:latin typeface="Calibri" pitchFamily="34" charset="0"/>
                <a:cs typeface="Arial" charset="0"/>
              </a:rPr>
              <a:t/>
            </a:r>
            <a:br>
              <a:rPr lang="ru-RU" sz="3200" b="1" dirty="0">
                <a:latin typeface="Calibri" pitchFamily="34" charset="0"/>
                <a:cs typeface="Arial" charset="0"/>
              </a:rPr>
            </a:br>
            <a:r>
              <a:rPr lang="ru-RU" sz="3200" b="1" dirty="0">
                <a:latin typeface="Calibri" pitchFamily="34" charset="0"/>
                <a:cs typeface="Arial" charset="0"/>
              </a:rPr>
              <a:t>июнь - </a:t>
            </a:r>
            <a:r>
              <a:rPr lang="ru-RU" sz="3200" b="1" dirty="0" err="1">
                <a:latin typeface="Calibri" pitchFamily="34" charset="0"/>
                <a:cs typeface="Arial" charset="0"/>
              </a:rPr>
              <a:t>мэкъуауэгъуэ</a:t>
            </a:r>
            <a:r>
              <a:rPr lang="ru-RU" sz="3200" b="1" dirty="0">
                <a:latin typeface="Calibri" pitchFamily="34" charset="0"/>
                <a:cs typeface="Arial" charset="0"/>
              </a:rPr>
              <a:t/>
            </a:r>
            <a:br>
              <a:rPr lang="ru-RU" sz="3200" b="1" dirty="0">
                <a:latin typeface="Calibri" pitchFamily="34" charset="0"/>
                <a:cs typeface="Arial" charset="0"/>
              </a:rPr>
            </a:br>
            <a:r>
              <a:rPr lang="ru-RU" sz="3200" b="1" dirty="0">
                <a:latin typeface="Calibri" pitchFamily="34" charset="0"/>
                <a:cs typeface="Arial" charset="0"/>
              </a:rPr>
              <a:t>июль - </a:t>
            </a:r>
            <a:r>
              <a:rPr lang="ru-RU" sz="3200" b="1" dirty="0" err="1">
                <a:latin typeface="Calibri" pitchFamily="34" charset="0"/>
                <a:cs typeface="Arial" charset="0"/>
              </a:rPr>
              <a:t>бадзэуэгъуэ</a:t>
            </a:r>
            <a:r>
              <a:rPr lang="ru-RU" sz="3200" b="1" dirty="0">
                <a:latin typeface="Calibri" pitchFamily="34" charset="0"/>
                <a:cs typeface="Arial" charset="0"/>
              </a:rPr>
              <a:t/>
            </a:r>
            <a:br>
              <a:rPr lang="ru-RU" sz="3200" b="1" dirty="0">
                <a:latin typeface="Calibri" pitchFamily="34" charset="0"/>
                <a:cs typeface="Arial" charset="0"/>
              </a:rPr>
            </a:br>
            <a:r>
              <a:rPr lang="ru-RU" sz="3200" b="1" dirty="0">
                <a:latin typeface="Calibri" pitchFamily="34" charset="0"/>
                <a:cs typeface="Arial" charset="0"/>
              </a:rPr>
              <a:t>август - шыщхьэ1у</a:t>
            </a:r>
            <a:br>
              <a:rPr lang="ru-RU" sz="3200" b="1" dirty="0">
                <a:latin typeface="Calibri" pitchFamily="34" charset="0"/>
                <a:cs typeface="Arial" charset="0"/>
              </a:rPr>
            </a:br>
            <a:r>
              <a:rPr lang="ru-RU" sz="3200" b="1" dirty="0">
                <a:latin typeface="Calibri" pitchFamily="34" charset="0"/>
                <a:cs typeface="Arial" charset="0"/>
              </a:rPr>
              <a:t>сентябрь - фок1адэ</a:t>
            </a:r>
            <a:br>
              <a:rPr lang="ru-RU" sz="3200" b="1" dirty="0">
                <a:latin typeface="Calibri" pitchFamily="34" charset="0"/>
                <a:cs typeface="Arial" charset="0"/>
              </a:rPr>
            </a:br>
            <a:r>
              <a:rPr lang="ru-RU" sz="3200" b="1" dirty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октябрь - </a:t>
            </a:r>
            <a:r>
              <a:rPr lang="ru-RU" sz="3200" b="1" dirty="0" err="1">
                <a:solidFill>
                  <a:srgbClr val="FF0000"/>
                </a:solidFill>
                <a:latin typeface="Calibri" pitchFamily="34" charset="0"/>
                <a:cs typeface="Arial" charset="0"/>
              </a:rPr>
              <a:t>жэпуэгъуэ</a:t>
            </a:r>
            <a:r>
              <a:rPr lang="ru-RU" sz="3200" b="1" dirty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/>
            </a:r>
            <a:br>
              <a:rPr lang="ru-RU" sz="3200" b="1" dirty="0">
                <a:solidFill>
                  <a:srgbClr val="FF0000"/>
                </a:solidFill>
                <a:latin typeface="Calibri" pitchFamily="34" charset="0"/>
                <a:cs typeface="Arial" charset="0"/>
              </a:rPr>
            </a:br>
            <a:r>
              <a:rPr lang="ru-RU" sz="3200" b="1" dirty="0">
                <a:latin typeface="Calibri" pitchFamily="34" charset="0"/>
                <a:cs typeface="Arial" charset="0"/>
              </a:rPr>
              <a:t>ноябрь - щак1уэгъуэ</a:t>
            </a:r>
            <a:br>
              <a:rPr lang="ru-RU" sz="3200" b="1" dirty="0">
                <a:latin typeface="Calibri" pitchFamily="34" charset="0"/>
                <a:cs typeface="Arial" charset="0"/>
              </a:rPr>
            </a:br>
            <a:r>
              <a:rPr lang="ru-RU" sz="3200" b="1" dirty="0">
                <a:latin typeface="Calibri" pitchFamily="34" charset="0"/>
                <a:cs typeface="Arial" charset="0"/>
              </a:rPr>
              <a:t>декабрь - </a:t>
            </a:r>
            <a:r>
              <a:rPr lang="ru-RU" sz="3200" b="1" dirty="0" err="1">
                <a:latin typeface="Calibri" pitchFamily="34" charset="0"/>
                <a:cs typeface="Arial" charset="0"/>
              </a:rPr>
              <a:t>дыгъэгъэзэ</a:t>
            </a:r>
            <a:endParaRPr lang="ru-RU" sz="3200" b="1" dirty="0"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78697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0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7008"/>
            <a:ext cx="9139125" cy="6858000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2279983" y="5191787"/>
            <a:ext cx="4584032" cy="7883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ln w="0"/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  <a:latin typeface="+mn-lt"/>
            </a:endParaRPr>
          </a:p>
        </p:txBody>
      </p:sp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1" y="217923"/>
            <a:ext cx="8944708" cy="512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В жизни каждого народа есть важные события. Они  являются его гордостью, являются лицом</a:t>
            </a:r>
            <a:r>
              <a:rPr kumimoji="0" lang="ru-RU" sz="3600" b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36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всей нации. Таким событием для нашего народа явилась Великая Отечественная война: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тяжелейшая, кровопролитнейшая, разрушительная война в истории. </a:t>
            </a:r>
            <a:r>
              <a:rPr kumimoji="0" lang="ru-RU" sz="3600" b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Но,несмотря</a:t>
            </a:r>
            <a:r>
              <a:rPr kumimoji="0" lang="ru-RU" sz="36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ни на что,  наш народ вышел победителем.</a:t>
            </a:r>
            <a:endParaRPr kumimoji="0" lang="ru-RU" sz="36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91820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0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" y="0"/>
            <a:ext cx="9139125" cy="6858000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2279983" y="5191787"/>
            <a:ext cx="4584032" cy="7883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ln w="0"/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  <a:latin typeface="+mn-lt"/>
            </a:endParaRPr>
          </a:p>
        </p:txBody>
      </p:sp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0" y="606937"/>
            <a:ext cx="8780585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Дэтхэнэ</a:t>
            </a:r>
            <a:r>
              <a:rPr kumimoji="0" lang="ru-RU" sz="36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3600" b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зы</a:t>
            </a:r>
            <a:r>
              <a:rPr kumimoji="0" lang="ru-RU" sz="36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3600" b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лъэпкъми</a:t>
            </a:r>
            <a:r>
              <a:rPr kumimoji="0" lang="ru-RU" sz="36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и1эщ </a:t>
            </a:r>
            <a:r>
              <a:rPr kumimoji="0" lang="ru-RU" sz="3600" b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мыхьэнэшхуэ</a:t>
            </a:r>
            <a:r>
              <a:rPr kumimoji="0" lang="ru-RU" sz="36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зи1э </a:t>
            </a:r>
            <a:r>
              <a:rPr kumimoji="0" lang="ru-RU" sz="3600" b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махуэшхуэхэр</a:t>
            </a:r>
            <a:r>
              <a:rPr kumimoji="0" lang="ru-RU" sz="36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.  </a:t>
            </a:r>
            <a:r>
              <a:rPr kumimoji="0" lang="ru-RU" sz="3600" b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Абыхэм</a:t>
            </a:r>
            <a:r>
              <a:rPr kumimoji="0" lang="ru-RU" sz="36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3600" b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уи</a:t>
            </a:r>
            <a:r>
              <a:rPr kumimoji="0" lang="ru-RU" sz="36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3600" b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щхьэр</a:t>
            </a:r>
            <a:r>
              <a:rPr kumimoji="0" lang="ru-RU" sz="36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3600" b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ину</a:t>
            </a:r>
            <a:r>
              <a:rPr kumimoji="0" lang="ru-RU" sz="36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3600" b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уагъэлъагъуж</a:t>
            </a:r>
            <a:r>
              <a:rPr kumimoji="0" lang="ru-RU" sz="36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3600" b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лъэпкъым</a:t>
            </a:r>
            <a:r>
              <a:rPr kumimoji="0" lang="ru-RU" sz="36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и </a:t>
            </a:r>
            <a:r>
              <a:rPr kumimoji="0" lang="ru-RU" sz="3600" b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напэ</a:t>
            </a:r>
            <a:r>
              <a:rPr kumimoji="0" lang="ru-RU" sz="36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3600" b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мэхъу</a:t>
            </a:r>
            <a:r>
              <a:rPr kumimoji="0" lang="ru-RU" sz="36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3600" b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Апхуэдэ</a:t>
            </a:r>
            <a:r>
              <a:rPr kumimoji="0" lang="ru-RU" sz="36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3600" b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махуэщ</a:t>
            </a:r>
            <a:r>
              <a:rPr kumimoji="0" lang="ru-RU" sz="36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3600" b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ди</a:t>
            </a:r>
            <a:r>
              <a:rPr kumimoji="0" lang="ru-RU" sz="36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лъэпкъымк1э </a:t>
            </a:r>
            <a:r>
              <a:rPr kumimoji="0" lang="ru-RU" sz="3600" b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Хэку</a:t>
            </a:r>
            <a:r>
              <a:rPr kumimoji="0" lang="ru-RU" sz="36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3600" b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зауэшхуэр</a:t>
            </a:r>
            <a:r>
              <a:rPr kumimoji="0" lang="ru-RU" sz="36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: </a:t>
            </a:r>
            <a:r>
              <a:rPr kumimoji="0" lang="ru-RU" sz="3600" b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хьэлъэу</a:t>
            </a:r>
            <a:r>
              <a:rPr kumimoji="0" lang="ru-RU" sz="36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3600" b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лъыгъажэшхуэу</a:t>
            </a:r>
            <a:r>
              <a:rPr kumimoji="0" lang="ru-RU" sz="36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, зэхэкъутак1уэу </a:t>
            </a:r>
            <a:r>
              <a:rPr kumimoji="0" lang="ru-RU" sz="3600" b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ди</a:t>
            </a:r>
            <a:r>
              <a:rPr kumimoji="0" lang="ru-RU" sz="36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3600" b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тхыдэм</a:t>
            </a:r>
            <a:r>
              <a:rPr kumimoji="0" lang="ru-RU" sz="36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3600" b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къыхэнар.Ауэ</a:t>
            </a:r>
            <a:r>
              <a:rPr kumimoji="0" lang="ru-RU" sz="36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3600" b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зыми</a:t>
            </a:r>
            <a:r>
              <a:rPr kumimoji="0" lang="ru-RU" sz="36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3600" b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емылъытауэ</a:t>
            </a:r>
            <a:r>
              <a:rPr kumimoji="0" lang="ru-RU" sz="36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, абы  </a:t>
            </a:r>
            <a:r>
              <a:rPr kumimoji="0" lang="ru-RU" sz="3600" b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ди</a:t>
            </a:r>
            <a:r>
              <a:rPr kumimoji="0" lang="ru-RU" sz="36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3600" b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лъэпкъым</a:t>
            </a:r>
            <a:r>
              <a:rPr kumimoji="0" lang="ru-RU" sz="36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тек1уэныгъэр </a:t>
            </a:r>
            <a:r>
              <a:rPr kumimoji="0" lang="ru-RU" sz="3600" b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къыщихьащ</a:t>
            </a:r>
            <a:r>
              <a:rPr kumimoji="0" lang="ru-RU" sz="36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36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63888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0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" y="0"/>
            <a:ext cx="9139125" cy="6858000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2279983" y="5191787"/>
            <a:ext cx="4584032" cy="7883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ln w="0"/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5477" y="515816"/>
            <a:ext cx="840544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Дэтхэнэ</a:t>
            </a:r>
            <a:r>
              <a:rPr lang="ru-RU" sz="3600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зы</a:t>
            </a:r>
            <a:r>
              <a:rPr lang="ru-RU" sz="3600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лъэпкъми</a:t>
            </a:r>
            <a:r>
              <a:rPr lang="ru-RU" sz="3600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3600" b="1" dirty="0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и1эщ </a:t>
            </a:r>
            <a:r>
              <a:rPr lang="ru-RU" sz="3600" b="1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мыхьэнэшхуэ</a:t>
            </a:r>
            <a:r>
              <a:rPr lang="ru-RU" sz="3600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зи1э </a:t>
            </a:r>
            <a:r>
              <a:rPr lang="ru-RU" sz="3600" b="1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махуэшхуэхэр</a:t>
            </a:r>
            <a:r>
              <a:rPr lang="ru-RU" sz="3600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.  </a:t>
            </a:r>
            <a:r>
              <a:rPr lang="ru-RU" sz="3600" b="1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Абыхэм</a:t>
            </a:r>
            <a:r>
              <a:rPr lang="ru-RU" sz="3600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уи</a:t>
            </a:r>
            <a:r>
              <a:rPr lang="ru-RU" sz="3600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щхьэр</a:t>
            </a:r>
            <a:r>
              <a:rPr lang="ru-RU" sz="3600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ину</a:t>
            </a:r>
            <a:r>
              <a:rPr lang="ru-RU" sz="3600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уагъэлъагъуж</a:t>
            </a:r>
            <a:r>
              <a:rPr lang="ru-RU" sz="3600" b="1" dirty="0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ru-RU" sz="3600" b="1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лъэпкъым</a:t>
            </a:r>
            <a:r>
              <a:rPr lang="ru-RU" sz="3600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и </a:t>
            </a:r>
            <a:r>
              <a:rPr lang="ru-RU" sz="3600" b="1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напэ</a:t>
            </a:r>
            <a:r>
              <a:rPr lang="ru-RU" sz="3600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мэхъу</a:t>
            </a:r>
            <a:r>
              <a:rPr lang="ru-RU" sz="3600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. </a:t>
            </a:r>
            <a:r>
              <a:rPr lang="ru-RU" sz="3600" b="1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Апхуэдэ</a:t>
            </a:r>
            <a:r>
              <a:rPr lang="ru-RU" sz="3600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махуэщ</a:t>
            </a:r>
            <a:r>
              <a:rPr lang="ru-RU" sz="3600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ди</a:t>
            </a:r>
            <a:r>
              <a:rPr lang="ru-RU" sz="3600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лъэпкъымк1э </a:t>
            </a:r>
            <a:r>
              <a:rPr lang="ru-RU" sz="3600" b="1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Хэку</a:t>
            </a:r>
            <a:r>
              <a:rPr lang="ru-RU" sz="3600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зауэшхуэр</a:t>
            </a:r>
            <a:r>
              <a:rPr lang="ru-RU" sz="3600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: </a:t>
            </a:r>
            <a:r>
              <a:rPr lang="ru-RU" sz="3600" b="1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хьэлъэу</a:t>
            </a:r>
            <a:r>
              <a:rPr lang="ru-RU" sz="3600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ru-RU" sz="3600" b="1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лъыгъажэшхуэу</a:t>
            </a:r>
            <a:r>
              <a:rPr lang="ru-RU" sz="3600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, зэхэкъутак1уэу </a:t>
            </a:r>
            <a:r>
              <a:rPr lang="ru-RU" sz="3600" b="1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ди</a:t>
            </a:r>
            <a:r>
              <a:rPr lang="ru-RU" sz="3600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тхыдэм</a:t>
            </a:r>
            <a:r>
              <a:rPr lang="ru-RU" sz="3600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къыхэнар.Ауэ</a:t>
            </a:r>
            <a:r>
              <a:rPr lang="ru-RU" sz="3600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ru-RU" sz="3600" b="1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зыми</a:t>
            </a:r>
            <a:r>
              <a:rPr lang="ru-RU" sz="3600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емылъытауэ</a:t>
            </a:r>
            <a:r>
              <a:rPr lang="ru-RU" sz="3600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, абы  </a:t>
            </a:r>
            <a:r>
              <a:rPr lang="ru-RU" sz="3600" b="1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ди</a:t>
            </a:r>
            <a:r>
              <a:rPr lang="ru-RU" sz="3600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лъэпкъым</a:t>
            </a:r>
            <a:r>
              <a:rPr lang="ru-RU" sz="3600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тек1уэныгъэр </a:t>
            </a:r>
            <a:r>
              <a:rPr lang="ru-RU" sz="3600" b="1" dirty="0" err="1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къыщихьащ</a:t>
            </a:r>
            <a:r>
              <a:rPr lang="ru-RU" sz="3600" b="1" dirty="0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.</a:t>
            </a:r>
            <a:endParaRPr lang="ru-RU" sz="36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40660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0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" y="0"/>
            <a:ext cx="9139125" cy="6858000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2279983" y="5191787"/>
            <a:ext cx="4584032" cy="7883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ln w="0"/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2368" y="1512277"/>
            <a:ext cx="819757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ru-RU" sz="32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Нобэ</a:t>
            </a:r>
            <a:r>
              <a:rPr lang="ru-RU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ди</a:t>
            </a:r>
            <a:r>
              <a:rPr lang="ru-RU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мурадщ</a:t>
            </a:r>
            <a:r>
              <a:rPr lang="ru-RU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ru-RU" sz="32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глаголыр</a:t>
            </a:r>
            <a:r>
              <a:rPr lang="ru-RU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нэхъ</a:t>
            </a:r>
            <a:r>
              <a:rPr lang="ru-RU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куууэ</a:t>
            </a:r>
            <a:r>
              <a:rPr lang="ru-RU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дджыну</a:t>
            </a:r>
            <a:r>
              <a:rPr lang="ru-RU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ар </a:t>
            </a:r>
            <a:r>
              <a:rPr lang="ru-RU" sz="32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къэдгъуэтыфу</a:t>
            </a:r>
            <a:r>
              <a:rPr lang="ru-RU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32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тэмэму</a:t>
            </a:r>
            <a:r>
              <a:rPr lang="ru-RU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ттхыфу</a:t>
            </a:r>
            <a:r>
              <a:rPr lang="ru-RU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32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псалъэухам</a:t>
            </a:r>
            <a:r>
              <a:rPr lang="ru-RU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къыхэдгъэщыфу</a:t>
            </a:r>
            <a:r>
              <a:rPr lang="ru-RU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32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бзэм</a:t>
            </a:r>
            <a:r>
              <a:rPr lang="ru-RU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тэмэму</a:t>
            </a:r>
            <a:r>
              <a:rPr lang="ru-RU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къыщыдгъэсэбэпыфу</a:t>
            </a:r>
            <a:r>
              <a:rPr lang="ru-RU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зедгъэсэну</a:t>
            </a:r>
            <a:r>
              <a:rPr lang="ru-RU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479683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0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" y="0"/>
            <a:ext cx="9139125" cy="6858000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2279983" y="5191787"/>
            <a:ext cx="4584032" cy="7883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ln w="0"/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37" y="1359969"/>
            <a:ext cx="819757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ru-RU" sz="32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Глаголыр</a:t>
            </a:r>
            <a:r>
              <a:rPr lang="ru-RU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зи</a:t>
            </a:r>
            <a:r>
              <a:rPr lang="ru-RU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щхьэ</a:t>
            </a:r>
            <a:r>
              <a:rPr lang="ru-RU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хущыт</a:t>
            </a:r>
            <a:r>
              <a:rPr lang="ru-RU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псалъэ</a:t>
            </a:r>
            <a:r>
              <a:rPr lang="ru-RU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лъэпкъыгъуэщ</a:t>
            </a:r>
            <a:r>
              <a:rPr lang="ru-RU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Абы </a:t>
            </a:r>
            <a:r>
              <a:rPr lang="ru-RU" sz="32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къегъэлъагъуэ</a:t>
            </a:r>
            <a:r>
              <a:rPr lang="ru-RU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предметым</a:t>
            </a:r>
            <a:r>
              <a:rPr lang="ru-RU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илэжьыр</a:t>
            </a:r>
            <a:r>
              <a:rPr lang="ru-RU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ищ1эр. Ар </a:t>
            </a:r>
            <a:r>
              <a:rPr lang="ru-RU" sz="32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жэуап</a:t>
            </a:r>
            <a:r>
              <a:rPr lang="ru-RU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хуохъу</a:t>
            </a:r>
            <a:r>
              <a:rPr lang="ru-RU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предметым</a:t>
            </a:r>
            <a:r>
              <a:rPr lang="ru-RU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сыт ищ1эрэ? </a:t>
            </a:r>
            <a:r>
              <a:rPr lang="ru-RU" sz="32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предметым</a:t>
            </a:r>
            <a:r>
              <a:rPr lang="ru-RU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сыт къыщыщ1рэ? упщ1эхэм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99845" y="656492"/>
            <a:ext cx="40973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chemeClr val="tx1">
                    <a:lumMod val="95000"/>
                    <a:lumOff val="5000"/>
                  </a:schemeClr>
                </a:solidFill>
                <a:ea typeface="+mj-ea"/>
                <a:cs typeface="+mj-cs"/>
              </a:rPr>
              <a:t>Зэгъащ1э!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50547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643</TotalTime>
  <Words>560</Words>
  <Application>Microsoft Office PowerPoint</Application>
  <PresentationFormat>Экран (4:3)</PresentationFormat>
  <Paragraphs>107</Paragraphs>
  <Slides>20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Company>PJSC "New Engineering Technologies"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Markasian, Pavel (KIEVH)</dc:creator>
  <cp:lastModifiedBy>Admin</cp:lastModifiedBy>
  <cp:revision>147</cp:revision>
  <dcterms:created xsi:type="dcterms:W3CDTF">2016-11-18T14:12:19Z</dcterms:created>
  <dcterms:modified xsi:type="dcterms:W3CDTF">2019-10-31T07:45:19Z</dcterms:modified>
</cp:coreProperties>
</file>