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71" r:id="rId5"/>
    <p:sldId id="262" r:id="rId6"/>
    <p:sldId id="263" r:id="rId7"/>
    <p:sldId id="272" r:id="rId8"/>
    <p:sldId id="273" r:id="rId9"/>
    <p:sldId id="268" r:id="rId10"/>
    <p:sldId id="274" r:id="rId11"/>
    <p:sldId id="275" r:id="rId12"/>
    <p:sldId id="276" r:id="rId13"/>
    <p:sldId id="277" r:id="rId14"/>
    <p:sldId id="264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7D36D-DD22-47C0-A7CF-C8E78AE9B57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75832-7862-4CD9-A95E-C2C707F0C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8DD9-4B9F-4782-A295-FC067AC6C588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92C4-B068-4241-9CFC-931A03F71017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AA85-2E0D-4BBC-81A9-083E5B485BAA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3CF-F921-4AE7-8989-B6FBAB965F15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E974-E1AF-480B-A0D4-65E94F6D10F6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3714-3D33-4BA1-B518-3BF5F547B5EB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8D6D-7D48-4929-B587-81A1832766B6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8BFA-0555-45FF-B405-64E5689DB34C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BA84-7C2B-41DA-B60D-66885694CE89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BF5-B5CE-4349-AC08-95A13883D4FB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30B0-F326-4DFC-90FE-DE329609B4D4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8F04-8E35-48A2-B48C-41ADC5099FC5}" type="datetime1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.mail.ru/frame.html?imgurl=http://festival.1september.ru/2003_2004/works/103362/2003/img1.jpg&amp;pageurl=http://festival.1september.ru/2003_2004/index.php?member=103362&amp;id=23738250&amp;iid=3&amp;imgwidth=288&amp;imgheight=347&amp;imgsize=44911&amp;images_links=b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88432" cy="9269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3"/>
          <p:cNvSpPr>
            <a:spLocks noGrp="1"/>
          </p:cNvSpPr>
          <p:nvPr>
            <p:ph type="title"/>
          </p:nvPr>
        </p:nvSpPr>
        <p:spPr>
          <a:xfrm>
            <a:off x="5292080" y="5085184"/>
            <a:ext cx="3045024" cy="504056"/>
          </a:xfrm>
        </p:spPr>
        <p:txBody>
          <a:bodyPr>
            <a:normAutofit/>
          </a:bodyPr>
          <a:lstStyle/>
          <a:p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Вильям   Шекспир</a:t>
            </a:r>
          </a:p>
        </p:txBody>
      </p:sp>
      <p:sp>
        <p:nvSpPr>
          <p:cNvPr id="53251" name="Содержимое 8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4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800" b="1" i="1" dirty="0" smtClean="0">
                <a:latin typeface="Times New Roman" pitchFamily="18" charset="0"/>
                <a:cs typeface="Times New Roman" pitchFamily="18" charset="0"/>
              </a:rPr>
              <a:t>Здоровье   -   </a:t>
            </a:r>
            <a:endParaRPr lang="ru-RU" alt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4800" b="1" i="1" dirty="0" smtClean="0">
                <a:latin typeface="Times New Roman" pitchFamily="18" charset="0"/>
                <a:cs typeface="Times New Roman" pitchFamily="18" charset="0"/>
              </a:rPr>
              <a:t>дороже   </a:t>
            </a:r>
            <a:endParaRPr lang="ru-RU" alt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4800" b="1" i="1" dirty="0" smtClean="0">
                <a:latin typeface="Times New Roman" pitchFamily="18" charset="0"/>
                <a:cs typeface="Times New Roman" pitchFamily="18" charset="0"/>
              </a:rPr>
              <a:t>золота»</a:t>
            </a:r>
          </a:p>
        </p:txBody>
      </p:sp>
      <p:pic>
        <p:nvPicPr>
          <p:cNvPr id="53252" name="Содержимое 10" descr="http://im3-tub.mail.ru/i?id=23738250&amp;tov=3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1052736"/>
            <a:ext cx="3000375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4653136"/>
            <a:ext cx="7693025" cy="122413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Больной   человек   -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  сможет   воплотить   в   жизнь   все   свои  мечты</a:t>
            </a:r>
          </a:p>
        </p:txBody>
      </p:sp>
      <p:sp>
        <p:nvSpPr>
          <p:cNvPr id="716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Самое   главное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4"/>
            <a:ext cx="720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 самая   главная   ценность   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9695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  купишь   ни   за   какие   деньги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</a:rPr>
              <a:pPr/>
              <a:t>15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618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Спасибо   за   внимание.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Будьте   здоровы!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877" y="1844824"/>
            <a:ext cx="5912435" cy="46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</a:rPr>
              <a:pPr/>
              <a:t>16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48872" cy="100811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Здоровому   –   всё здорово!</a:t>
            </a:r>
            <a:endParaRPr lang="ru-RU" sz="4800" b="1" i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24936" cy="338437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Всем   известно   и   понятно,</a:t>
            </a:r>
          </a:p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Что   здоровым   быть приятно.</a:t>
            </a:r>
          </a:p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Только   надо   знать.</a:t>
            </a:r>
          </a:p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Segoe Print" pitchFamily="2" charset="0"/>
              </a:rPr>
              <a:t>Как   здоровым   стать.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48680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«Деньги    потерял   –   ничего   не   потерял,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  потерял   –   много   потерял,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  потерял   –   всё   потерял».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132856"/>
            <a:ext cx="2855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мудрость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147248" cy="49685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Здоровье – это не только отсутствие</a:t>
            </a:r>
            <a:br>
              <a:rPr lang="ru-RU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lang="ru-RU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болезней, но и состояние полного</a:t>
            </a:r>
            <a:br>
              <a:rPr lang="ru-RU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lang="ru-RU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духовного и физического благополучия.</a:t>
            </a:r>
            <a:endParaRPr lang="ru-RU" b="1" i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          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3059832" y="332656"/>
            <a:ext cx="5687417" cy="2304256"/>
          </a:xfrm>
        </p:spPr>
        <p:txBody>
          <a:bodyPr>
            <a:normAutofit fontScale="70000" lnSpcReduction="20000"/>
          </a:bodyPr>
          <a:lstStyle/>
          <a:p>
            <a:pPr algn="r">
              <a:buFont typeface="Wingdings" pitchFamily="2" charset="2"/>
              <a:buNone/>
            </a:pPr>
            <a:r>
              <a:rPr lang="ru-RU" altLang="ru-RU" sz="6600" b="1" i="1" dirty="0" smtClean="0">
                <a:latin typeface="Times New Roman" pitchFamily="18" charset="0"/>
                <a:cs typeface="Times New Roman" pitchFamily="18" charset="0"/>
              </a:rPr>
              <a:t>Твое   здоровье   –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6600" b="1" i="1" dirty="0" smtClean="0">
                <a:latin typeface="Times New Roman" pitchFamily="18" charset="0"/>
                <a:cs typeface="Times New Roman" pitchFamily="18" charset="0"/>
              </a:rPr>
              <a:t>в   твоих   руках</a:t>
            </a:r>
          </a:p>
          <a:p>
            <a:pPr algn="r">
              <a:buFont typeface="Wingdings" pitchFamily="2" charset="2"/>
              <a:buNone/>
            </a:pP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altLang="ru-RU" sz="6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5970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 здоровом   теле  -   здоровый   дух.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76672"/>
            <a:ext cx="2469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Пословицы: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04864"/>
            <a:ext cx="4525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Залог   здоровья   -  чистота!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068960"/>
            <a:ext cx="6944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Болен   –   лечись,   а   здоров   –   берегись!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33056"/>
            <a:ext cx="6893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   в   порядке   –  спасибо   зарядке!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486916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Больной   на   работе   -   это   не   подвиг,   а   преступление.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76672"/>
            <a:ext cx="255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Анаграммы: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2661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ЗКУЛЬФИТРАУ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340768"/>
            <a:ext cx="2083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276872"/>
            <a:ext cx="17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ДКАЗАРЯ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204864"/>
            <a:ext cx="1339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140968"/>
            <a:ext cx="1855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ЛКАЗАКА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140968"/>
            <a:ext cx="1357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933056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ЕНГИАГИ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3861048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797152"/>
            <a:ext cx="211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ЛКАПРОГУ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4797152"/>
            <a:ext cx="1554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5733256"/>
            <a:ext cx="2111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ЭАКАБРОИ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5733256"/>
            <a:ext cx="1559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аэробика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29614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ОТ  ЧЕГО  ЗАВИСИТ  ЗДОРОВЬЕ   ЧЕЛОВЕКА?</a:t>
            </a:r>
          </a:p>
        </p:txBody>
      </p:sp>
      <p:sp>
        <p:nvSpPr>
          <p:cNvPr id="63491" name="Содержимое 5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на  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от  его  поведения;</a:t>
            </a:r>
          </a:p>
          <a:p>
            <a:pPr>
              <a:buFontTx/>
              <a:buChar char="-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на  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от  здоровья  родителей;</a:t>
            </a:r>
          </a:p>
          <a:p>
            <a:pPr>
              <a:buFontTx/>
              <a:buChar char="-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на  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от  условий,  в  которых живёт человек.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202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Здоровому   –   всё здорово!</vt:lpstr>
      <vt:lpstr>Слайд 3</vt:lpstr>
      <vt:lpstr>Слайд 4</vt:lpstr>
      <vt:lpstr>Здоровье – это не только отсутствие болезней, но и состояние полного духовного и физического благополучия.</vt:lpstr>
      <vt:lpstr>                </vt:lpstr>
      <vt:lpstr>Слайд 7</vt:lpstr>
      <vt:lpstr>Слайд 8</vt:lpstr>
      <vt:lpstr>ОТ  ЧЕГО  ЗАВИСИТ  ЗДОРОВЬЕ   ЧЕЛОВЕКА?</vt:lpstr>
      <vt:lpstr>Витамины</vt:lpstr>
      <vt:lpstr>Слайд 11</vt:lpstr>
      <vt:lpstr>Слайд 12</vt:lpstr>
      <vt:lpstr>Слайд 13</vt:lpstr>
      <vt:lpstr>Вильям   Шекспир</vt:lpstr>
      <vt:lpstr>Самое   главное</vt:lpstr>
      <vt:lpstr>Спасибо   за   внимание.  Будьте  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16</cp:revision>
  <dcterms:created xsi:type="dcterms:W3CDTF">2022-04-07T13:03:18Z</dcterms:created>
  <dcterms:modified xsi:type="dcterms:W3CDTF">2022-04-23T09:14:17Z</dcterms:modified>
</cp:coreProperties>
</file>