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43" autoAdjust="0"/>
  </p:normalViewPr>
  <p:slideViewPr>
    <p:cSldViewPr>
      <p:cViewPr varScale="1">
        <p:scale>
          <a:sx n="62" d="100"/>
          <a:sy n="62" d="100"/>
        </p:scale>
        <p:origin x="-15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2AC48-2F80-498B-922D-438F41450CF9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121A5-7BB0-403F-A2BA-DFE50AF5A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Сегодняшняя викторина будет посвящена казачьим  традициям, с которыми тесно связан </a:t>
            </a:r>
            <a:r>
              <a:rPr lang="ru-RU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Аксайский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Данилы Ефремова</a:t>
            </a:r>
            <a:r>
              <a:rPr lang="ru-RU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казачий кадетский корпус. </a:t>
            </a:r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Наша  викторина  призвана проверить эрудицию кадет</a:t>
            </a:r>
            <a:r>
              <a:rPr lang="ru-RU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данному вопросу.</a:t>
            </a:r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этнокультуре казаков процесс взросления мальчиков – казачат и  приобретения ими мужских качеств предусмотрен  жизненными переживаниями определенных традиционных ситуаций и явлений, которые способствовали развитию нравственного облика сына, внука, брата, отца, дяди, дедушки. </a:t>
            </a:r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121A5-7BB0-403F-A2BA-DFE50AF5AD3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2285992"/>
            <a:ext cx="1428760" cy="25253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42875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Викторина «Обычаи донских казаков»</a:t>
            </a:r>
            <a:endParaRPr lang="ru-RU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9459" name="Picture 3" descr="D:\Мои документы\Биология\викторины\для викторины по казакам\138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5883580" cy="3429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458" name="Picture 2" descr="D:\Мои документы\Биология\викторины\для викторины по казакам\b46d4b55532d77df2e7d3c1dfd153f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428868"/>
            <a:ext cx="4563995" cy="4214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33612" cy="2014534"/>
          </a:xfrm>
        </p:spPr>
        <p:txBody>
          <a:bodyPr/>
          <a:lstStyle/>
          <a:p>
            <a:r>
              <a:rPr lang="ru-RU" i="1" dirty="0" smtClean="0"/>
              <a:t>Как должен был поступить муж, если провинилась жена?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3214686"/>
            <a:ext cx="2362200" cy="291147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Пожурить наедине без свидетелей, а потом приласкать и пожалеть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147" name="Picture 3" descr="D:\Мои документы\Биология\викторины\для викторины по казакам\7644333555363118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023" y="685800"/>
            <a:ext cx="4017154" cy="541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Почему иногда у выстиранных рубашек на бельевой веревке завязаны рукава?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Завязывала рукава на рубахах мужа жена, чтобы он больше никогда не поднимал на нее руку</a:t>
            </a:r>
            <a:endParaRPr lang="ru-RU" sz="2800" dirty="0"/>
          </a:p>
        </p:txBody>
      </p:sp>
      <p:pic>
        <p:nvPicPr>
          <p:cNvPr id="7171" name="Picture 3" descr="D:\Мои документы\Биология\викторины\для викторины по казакам\7c28a1dd6033e4022e3c9de53e4a3fa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636" b="13636"/>
          <a:stretch>
            <a:fillRect/>
          </a:stretch>
        </p:blipFill>
        <p:spPr bwMode="auto">
          <a:xfrm>
            <a:off x="3071803" y="928670"/>
            <a:ext cx="5143536" cy="3740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14875" y="5029200"/>
            <a:ext cx="4152899" cy="1219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Какой сын является кормильцем родителей?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8194" name="Picture 2" descr="D:\Мои документы\Биология\викторины\для викторины по казакам\0d05641131bd4bb4604d36bb2f70e0f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545" b="4545"/>
          <a:stretch>
            <a:fillRect/>
          </a:stretch>
        </p:blipFill>
        <p:spPr bwMode="auto"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type="body" sz="half" idx="2"/>
          </p:nvPr>
        </p:nvSpPr>
        <p:spPr>
          <a:xfrm>
            <a:off x="381000" y="785794"/>
            <a:ext cx="2833678" cy="1785950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Кормильцем родителей был самый младший сын, он не отделялся от родителей</a:t>
            </a:r>
            <a:endParaRPr lang="ru-RU" sz="2800" dirty="0"/>
          </a:p>
        </p:txBody>
      </p:sp>
      <p:pic>
        <p:nvPicPr>
          <p:cNvPr id="1026" name="Picture 2" descr="D:\Мои документы\Биология\викторины\для викторины по казакам\Vosp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4380870" cy="3648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0375" y="5572140"/>
            <a:ext cx="5867400" cy="676260"/>
          </a:xfrm>
        </p:spPr>
        <p:txBody>
          <a:bodyPr/>
          <a:lstStyle/>
          <a:p>
            <a:r>
              <a:rPr lang="ru-RU" b="1" i="1" dirty="0" smtClean="0"/>
              <a:t>Дарили ли мальчикам подарки?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Совсем не дарили,  как напоминание о том, что мужчина не должен ждать подарков, а ему необходимо зарабатывать своим трудом.  Девочек же с младенчества задаривали подарками</a:t>
            </a:r>
            <a:endParaRPr lang="ru-RU" dirty="0"/>
          </a:p>
        </p:txBody>
      </p:sp>
      <p:pic>
        <p:nvPicPr>
          <p:cNvPr id="8" name="Picture 4" descr="D:\Мои документы\Биология\викторины\для викторины по казакам\9679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07" b="1607"/>
          <a:stretch>
            <a:fillRect/>
          </a:stretch>
        </p:blipFill>
        <p:spPr bwMode="auto">
          <a:xfrm>
            <a:off x="3000375" y="609600"/>
            <a:ext cx="4171357" cy="3033714"/>
          </a:xfrm>
          <a:prstGeom prst="rect">
            <a:avLst/>
          </a:prstGeom>
          <a:noFill/>
        </p:spPr>
      </p:pic>
      <p:pic>
        <p:nvPicPr>
          <p:cNvPr id="9219" name="Picture 3" descr="D:\Мои документы\Биология\викторины\для викторины по казакам\18129077776656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930" y="1357298"/>
            <a:ext cx="2809350" cy="4166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Сколько лет служил казак в войске?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Служба начиналась с 18 лет. Служил 20 лет</a:t>
            </a:r>
            <a:r>
              <a:rPr lang="ru-RU" dirty="0" smtClean="0"/>
              <a:t>, из них: 4 года в приготовительном отряде готовятся к военной службе в своей станице. Следующие 4 года была действительная военная служба на охране рубежей России. В течение следующих лет казаки ежегодно были на месячных военных сборах, потом в течение 4 лет один раз был на сборах. И последние 4 года был в запасном отряде. </a:t>
            </a:r>
            <a:r>
              <a:rPr lang="ru-RU" b="1" dirty="0" smtClean="0"/>
              <a:t>Казак отсутствовал всего 4 года</a:t>
            </a:r>
            <a:endParaRPr lang="ru-RU" b="1" dirty="0"/>
          </a:p>
        </p:txBody>
      </p:sp>
      <p:pic>
        <p:nvPicPr>
          <p:cNvPr id="10242" name="Picture 2" descr="D:\Мои документы\Биология\викторины\для викторины по казакам\pho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3" y="1571612"/>
            <a:ext cx="4410077" cy="457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Какое кольцо носила девушка казака, отбывающего срочную службу?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Она носила серебряное кольцо с бирюзой. Это камень тоски</a:t>
            </a:r>
          </a:p>
          <a:p>
            <a:endParaRPr lang="ru-RU" sz="2800" dirty="0"/>
          </a:p>
        </p:txBody>
      </p:sp>
      <p:pic>
        <p:nvPicPr>
          <p:cNvPr id="11271" name="Picture 7" descr="D:\Мои документы\Биология\викторины\для викторины по казакам\25UL4CANOKXGHCAQP9Q2XCAB52XJFCAUQ3DXNCA8U76NKCAUO0PN4CABQ72F8CAJ1JSAMCAS0CTN3CAQE53SKCA6W095PCAMQ355CCAQEM1MTCAVPILH7CAZAXWV0CAPGBR9DCAQ4FCIMCAJAW767CA090W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929066"/>
            <a:ext cx="2143140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2" name="Picture 8" descr="D:\Мои документы\Биология\викторины\для викторины по казакам\582a79c9-90ff-4f04-b2f1-2fd73598ff4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698" b="269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Почему в церкви казак обнажал шашку и в какой момент службы?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500694" y="1371600"/>
            <a:ext cx="3338506" cy="4681728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В церкви, в момент слушания Евангелия, шашка обнажалась наполовину, что означало готовность казака встать на защиту христианства</a:t>
            </a:r>
            <a:endParaRPr lang="ru-RU" sz="2800" dirty="0"/>
          </a:p>
        </p:txBody>
      </p:sp>
      <p:pic>
        <p:nvPicPr>
          <p:cNvPr id="13318" name="Picture 6" descr="D:\Мои документы\Биология\викторины\для викторины по казакам\4488681_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5308284" cy="4235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Какое символическое значение имел для казака башлык?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зависимости от того, как завязывался башлык, можно было узнать возраст казака.  Если завязан на груди, значит, казак отслужил срочную службу, перекрещенный на груди – следует по делу, заброшенный за спину – свободен, отдыхает</a:t>
            </a:r>
            <a:endParaRPr lang="ru-RU" sz="2000" dirty="0"/>
          </a:p>
        </p:txBody>
      </p:sp>
      <p:pic>
        <p:nvPicPr>
          <p:cNvPr id="14338" name="Picture 2" descr="D:\Мои документы\Биология\викторины\для викторины по казакам\feb13_9999_79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2869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Считается, что прилюдно казак снимал шапку в трех случаях? В каких?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Шапка снималась во время молитвы, присяги и выступления на Казачьем Кругу. Шапка, сбитая с головы, была вызовом на поединок.</a:t>
            </a:r>
          </a:p>
          <a:p>
            <a:r>
              <a:rPr lang="ru-RU" dirty="0" smtClean="0"/>
              <a:t> Шашку и шапку казак мог потерять только с головой</a:t>
            </a:r>
            <a:endParaRPr lang="ru-RU" dirty="0"/>
          </a:p>
        </p:txBody>
      </p:sp>
      <p:pic>
        <p:nvPicPr>
          <p:cNvPr id="2050" name="Picture 2" descr="D:\Мои документы\Биология\викторины\для викторины по казакам\4C11D08C-8764-41F8-B931-69F32798E8F1_mw800_mh60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571612"/>
            <a:ext cx="5214942" cy="4000528"/>
          </a:xfrm>
          <a:prstGeom prst="rect">
            <a:avLst/>
          </a:prstGeom>
          <a:noFill/>
        </p:spPr>
      </p:pic>
      <p:pic>
        <p:nvPicPr>
          <p:cNvPr id="12290" name="Picture 2" descr="D:\Мои документы\Биология\викторины\для викторины по казакам\2457049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4038600" cy="46040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Почему казаки носили серьги?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Серьги у мужчин означали его роль и место в роду. Так, один сын у матери носил одну серьгу в левом ухе. Последний в роду, где нет, кроме него, наследников по мужской линии, - серьгу в правом ухе. Две серьги – единственный ребенок у родителей. Командир при равнении налево и направо видел, кого следует в бою беречь</a:t>
            </a:r>
            <a:endParaRPr lang="ru-RU" dirty="0"/>
          </a:p>
        </p:txBody>
      </p:sp>
      <p:pic>
        <p:nvPicPr>
          <p:cNvPr id="2050" name="Picture 2" descr="D:\Мои документы\Биология\викторины\для викторины по казакам\968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55" y="1906429"/>
            <a:ext cx="3558540" cy="3611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Условия игры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Викторина проводится в форме </a:t>
            </a:r>
            <a:r>
              <a:rPr lang="ru-RU" dirty="0" err="1" smtClean="0"/>
              <a:t>брейн-ринга</a:t>
            </a:r>
            <a:r>
              <a:rPr lang="ru-RU" dirty="0" smtClean="0"/>
              <a:t> между несколькими командами.</a:t>
            </a:r>
          </a:p>
          <a:p>
            <a:r>
              <a:rPr lang="ru-RU" dirty="0" smtClean="0"/>
              <a:t>Вопросы задаются по очереди каждой из команд, если ответа нет, дополнительный балл может взять команда, у которой есть правильный ответ</a:t>
            </a:r>
          </a:p>
          <a:p>
            <a:r>
              <a:rPr lang="ru-RU" dirty="0" smtClean="0"/>
              <a:t>Победитель определяется по сумме набранных </a:t>
            </a:r>
            <a:r>
              <a:rPr lang="ru-RU" dirty="0" smtClean="0"/>
              <a:t>баллов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1445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Что и когда обязан был подарить дед своей внучке?</a:t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386" name="Picture 2" descr="D:\Мои документы\Биология\викторины\для викторины по казакам\1043708-7c46c887e99b575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3225" y="1674019"/>
            <a:ext cx="3835400" cy="40767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Когда внучка сделает своими руками не менее 200 предметов приданного и созреет физиологически, дед дарил серебряное колечко, она становилась </a:t>
            </a:r>
            <a:r>
              <a:rPr lang="ru-RU" sz="2400" i="1" dirty="0" err="1" smtClean="0"/>
              <a:t>выданкой</a:t>
            </a:r>
            <a:r>
              <a:rPr lang="ru-RU" sz="2400" i="1" dirty="0" smtClean="0"/>
              <a:t>. </a:t>
            </a:r>
            <a:r>
              <a:rPr lang="ru-RU" sz="2400" dirty="0" smtClean="0"/>
              <a:t>Дед брал на себя ответственность перед станицей за готовность внучки быть хозяйкой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subTitle" idx="1"/>
          </p:nvPr>
        </p:nvSpPr>
        <p:spPr>
          <a:xfrm>
            <a:off x="5643570" y="1857364"/>
            <a:ext cx="3286148" cy="1071570"/>
          </a:xfrm>
        </p:spPr>
        <p:txBody>
          <a:bodyPr>
            <a:normAutofit fontScale="77500" lnSpcReduction="20000"/>
          </a:bodyPr>
          <a:lstStyle/>
          <a:p>
            <a:endParaRPr lang="ru-RU" sz="2800" i="1" dirty="0" smtClean="0"/>
          </a:p>
          <a:p>
            <a:endParaRPr lang="ru-RU" sz="2800" i="1" dirty="0" smtClean="0"/>
          </a:p>
          <a:p>
            <a:r>
              <a:rPr lang="ru-RU" sz="2800" i="1" dirty="0" smtClean="0"/>
              <a:t>На посох</a:t>
            </a:r>
          </a:p>
          <a:p>
            <a:endParaRPr lang="ru-RU" sz="2800" dirty="0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119306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Когда дед начинал терять свою воинскую доблесть, на что он менял свою шашку?</a:t>
            </a:r>
            <a:br>
              <a:rPr lang="ru-RU" sz="3200" i="1" dirty="0" smtClean="0"/>
            </a:br>
            <a:endParaRPr lang="ru-RU" sz="3200" dirty="0"/>
          </a:p>
        </p:txBody>
      </p:sp>
      <p:pic>
        <p:nvPicPr>
          <p:cNvPr id="17413" name="Picture 5" descr="D:\Мои документы\Биология\викторины\для викторины по казакам\l_a991f9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5048285" cy="3786214"/>
          </a:xfrm>
          <a:prstGeom prst="rect">
            <a:avLst/>
          </a:prstGeom>
          <a:noFill/>
        </p:spPr>
      </p:pic>
      <p:pic>
        <p:nvPicPr>
          <p:cNvPr id="1026" name="Picture 2" descr="D:\Мои документы\Биология\викторины\для викторины по казакам\kaz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048000"/>
            <a:ext cx="27813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Кому дарил свою шашку дед?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833678" cy="5257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Старшему внуку. Шашка становилась фамильной. Если в роду не оставалось наследников, ее ломали и укладывали в гроб умершего</a:t>
            </a:r>
            <a:endParaRPr lang="ru-RU" sz="2800" dirty="0"/>
          </a:p>
        </p:txBody>
      </p:sp>
      <p:pic>
        <p:nvPicPr>
          <p:cNvPr id="5" name="Picture 2" descr="D:\Мои документы\Биология\викторины\для викторины по казакам\shashk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646" b="1264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Мои документы\Биология\викторины\для викторины по казакам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714356"/>
            <a:ext cx="4786346" cy="5598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Если рождался мальчик, то это считалось  прибытком, наделяли земельный участок, а рождение девочки считали убытком, т.к. со временем она уходила из дома и за нее необходимо было дать приданное.</a:t>
            </a:r>
            <a:endParaRPr lang="ru-RU" sz="2000" i="1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2928926" y="4500570"/>
            <a:ext cx="6215074" cy="1792280"/>
          </a:xfrm>
        </p:spPr>
        <p:txBody>
          <a:bodyPr>
            <a:normAutofit lnSpcReduction="10000"/>
          </a:bodyPr>
          <a:lstStyle/>
          <a:p>
            <a:endParaRPr lang="ru-RU" b="1" i="1" dirty="0" smtClean="0"/>
          </a:p>
          <a:p>
            <a:r>
              <a:rPr lang="ru-RU" i="1" dirty="0" smtClean="0">
                <a:solidFill>
                  <a:srgbClr val="C00000"/>
                </a:solidFill>
              </a:rPr>
              <a:t>Почему рождение мальчика в казачьей семье было особой радостью?</a:t>
            </a:r>
          </a:p>
          <a:p>
            <a:endParaRPr lang="ru-RU" i="1" dirty="0"/>
          </a:p>
        </p:txBody>
      </p:sp>
      <p:pic>
        <p:nvPicPr>
          <p:cNvPr id="2" name="Picture 2" descr="D:\Мои документы\Биология\викторины\для викторины по казакам\gallery_16506_2252_14025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Что было первыми пеленками для ребенка? </a:t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Первыми пеленками для ребенка были отцовские рубахи, они  имели </a:t>
            </a:r>
            <a:r>
              <a:rPr lang="ru-RU" sz="2800" dirty="0" err="1" smtClean="0"/>
              <a:t>обереговое</a:t>
            </a:r>
            <a:r>
              <a:rPr lang="ru-RU" sz="2800" dirty="0" smtClean="0"/>
              <a:t> значение</a:t>
            </a:r>
            <a:endParaRPr lang="ru-RU" sz="2800" i="1" dirty="0" smtClean="0"/>
          </a:p>
          <a:p>
            <a:endParaRPr lang="ru-RU" dirty="0"/>
          </a:p>
        </p:txBody>
      </p:sp>
      <p:pic>
        <p:nvPicPr>
          <p:cNvPr id="3074" name="Picture 2" descr="D:\Мои документы\Биология\викторины\для викторины по казакам\PR20061031164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71475"/>
            <a:ext cx="5357850" cy="4000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sz="2000" dirty="0" smtClean="0"/>
              <a:t>Это значит, быть ему убитым в бою. Эти приметы крестный держал в тайне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929058" y="714356"/>
            <a:ext cx="4286280" cy="54102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В один годик крестный сажал мальчика на коня и возил вокруг церкви три раза. Если ребенок хватался за гриву, быть ему казаком, расплачется – казака не будет, а что означала примета, если он падал с лошади?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Picture 3" descr="D:\Мои документы\Биология\викторины\для викторины по казакам\15624590_433d2a32a07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792537" cy="3821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357166"/>
            <a:ext cx="8072494" cy="8572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С какого времени женщинам запрещалось ругать казачонка?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ru-RU" sz="2800" dirty="0" smtClean="0"/>
              <a:t>С семи лет, когда он переходил на мужскую половину дома и </a:t>
            </a:r>
            <a:r>
              <a:rPr lang="ru-RU" sz="2800" dirty="0" err="1" smtClean="0"/>
              <a:t>по-праву</a:t>
            </a:r>
            <a:r>
              <a:rPr lang="ru-RU" sz="2800" dirty="0" smtClean="0"/>
              <a:t> становился защитником семьи</a:t>
            </a:r>
            <a:endParaRPr lang="ru-RU" sz="2800" dirty="0"/>
          </a:p>
        </p:txBody>
      </p:sp>
      <p:pic>
        <p:nvPicPr>
          <p:cNvPr id="2050" name="Picture 2" descr="D:\Мои документы\Биология\викторины\для викторины по казакам\449414e0db6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978" y="1371600"/>
            <a:ext cx="3481894" cy="468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Зачем отцу на крестинах давали есть «горькую кашу»?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dirty="0" smtClean="0"/>
              <a:t>Отец ел кашу и не морщился, чтобы сыну или дочке меньше в жизни досталось горечи</a:t>
            </a:r>
            <a:endParaRPr lang="ru-RU" sz="2800" i="1" dirty="0" smtClean="0"/>
          </a:p>
          <a:p>
            <a:endParaRPr lang="ru-RU" dirty="0"/>
          </a:p>
        </p:txBody>
      </p:sp>
      <p:pic>
        <p:nvPicPr>
          <p:cNvPr id="13" name="Picture 2" descr="D:\Мои документы\Биология\викторины\для викторины по казакам\496273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4683141" cy="3512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Место для строительства нового дома выбиралось при помощи коня. Каким образом?</a:t>
            </a:r>
            <a:b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D:\Мои документы\Биология\викторины\для викторины по казакам\797661291435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0666" y="1371600"/>
            <a:ext cx="3520517" cy="4681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D:\Мои документы\Биология\викторины\для викторины по казакам\ataman_kub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2366169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4857752" y="5143500"/>
            <a:ext cx="4000528" cy="12144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Там, где более других конь ел траву или даже ложился отдохнуть, делали разметку и забивали колышки для дома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8755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Носили ли казаки обручальные кольца?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143504" y="1371600"/>
            <a:ext cx="3695696" cy="270034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У казаков всегда были обручальные кольца, но они их не носили. Кольца хранились в ладанке или киоте именной иконы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5125" name="Picture 5" descr="D:\Мои документы\Биология\викторины\для викторины по казакам\YZGRICAPEASWSCAVNIXMNCASHF1YZCA35BSOACAEQT7Z1CA4WDIUDCA8TK15YCAP8LG28CAADUII1CAWPWKW7CAYILEZGCAS65WCCCACKB2Q3CAS3W7KOCARBYRTMCARM99E3CAWBV2BQCA76F8SRCALHIK2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000504"/>
            <a:ext cx="2114557" cy="2710971"/>
          </a:xfrm>
          <a:prstGeom prst="rect">
            <a:avLst/>
          </a:prstGeom>
          <a:noFill/>
        </p:spPr>
      </p:pic>
      <p:pic>
        <p:nvPicPr>
          <p:cNvPr id="3075" name="Picture 3" descr="D:\Мои документы\Биология\викторины\для викторины по казакам\4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" y="2143116"/>
            <a:ext cx="5207243" cy="36450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186</TotalTime>
  <Words>837</Words>
  <Application>Microsoft Office PowerPoint</Application>
  <PresentationFormat>Экран (4:3)</PresentationFormat>
  <Paragraphs>60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Официальная</vt:lpstr>
      <vt:lpstr>Викторина «Обычаи донских казаков»</vt:lpstr>
      <vt:lpstr>Условия игры</vt:lpstr>
      <vt:lpstr> </vt:lpstr>
      <vt:lpstr>Что было первыми пеленками для ребенка?  </vt:lpstr>
      <vt:lpstr>Слайд 5</vt:lpstr>
      <vt:lpstr>С какого времени женщинам запрещалось ругать казачонка?</vt:lpstr>
      <vt:lpstr>Зачем отцу на крестинах давали есть «горькую кашу»?</vt:lpstr>
      <vt:lpstr>Место для строительства нового дома выбиралось при помощи коня. Каким образом? </vt:lpstr>
      <vt:lpstr>Носили ли казаки обручальные кольца?</vt:lpstr>
      <vt:lpstr>Как должен был поступить муж, если провинилась жена?</vt:lpstr>
      <vt:lpstr>Почему иногда у выстиранных рубашек на бельевой веревке завязаны рукава?</vt:lpstr>
      <vt:lpstr>Какой сын является кормильцем родителей? </vt:lpstr>
      <vt:lpstr>Дарили ли мальчикам подарки?</vt:lpstr>
      <vt:lpstr>Сколько лет служил казак в войске?</vt:lpstr>
      <vt:lpstr>Какое кольцо носила девушка казака, отбывающего срочную службу? </vt:lpstr>
      <vt:lpstr>Почему в церкви казак обнажал шашку и в какой момент службы?</vt:lpstr>
      <vt:lpstr>Какое символическое значение имел для казака башлык? </vt:lpstr>
      <vt:lpstr>Считается, что прилюдно казак снимал шапку в трех случаях? В каких? </vt:lpstr>
      <vt:lpstr>Почему казаки носили серьги?</vt:lpstr>
      <vt:lpstr>Что и когда обязан был подарить дед своей внучке? </vt:lpstr>
      <vt:lpstr>Когда дед начинал терять свою воинскую доблесть, на что он менял свою шашку? </vt:lpstr>
      <vt:lpstr>Кому дарил свою шашку дед? 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«Обычаи донских казаков»</dc:title>
  <dc:creator>Биология</dc:creator>
  <cp:lastModifiedBy>user2</cp:lastModifiedBy>
  <cp:revision>25</cp:revision>
  <dcterms:created xsi:type="dcterms:W3CDTF">2014-10-30T10:47:13Z</dcterms:created>
  <dcterms:modified xsi:type="dcterms:W3CDTF">2019-11-27T13:16:54Z</dcterms:modified>
</cp:coreProperties>
</file>