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БИОТИЧЕСКИЕ  СВЯЗИ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429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7030A0"/>
                </a:solidFill>
              </a:rPr>
              <a:t>Дисциплина «Экология»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Различные формы взаимодействия организмов в пределах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биогеоценоза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называют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биотическими связями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биотических взаимодействий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71b_1_neitr.t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285992"/>
            <a:ext cx="2500330" cy="2071702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071b_4_konk.t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929066"/>
            <a:ext cx="3143272" cy="1607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071b_5_hish.ti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2428868"/>
            <a:ext cx="2786082" cy="1500198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57488" y="221455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84" y="214311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4143380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600201"/>
            <a:ext cx="2257412" cy="3543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Нейтрализм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Конкуренция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Антагонизм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Хищничество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Амменсализм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Мутуализм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Протокооперация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Комменсализм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биотических взаимодействий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71b_1_neitr.t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3714776" cy="2643206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071b_4_konk.t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929066"/>
            <a:ext cx="3643338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071b_5_hish.ti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1928802"/>
            <a:ext cx="3643338" cy="2000264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857224" y="114298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121442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4143380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1142985"/>
            <a:ext cx="264320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Нейтрализм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43042" y="5500702"/>
            <a:ext cx="307183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Конкуренция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3" y="1357298"/>
            <a:ext cx="24288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Хищничество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5"/>
            <a:ext cx="2757478" cy="3643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Нейтрализм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Конкуренция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Антагонизм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Хищничество</a:t>
            </a: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Амменсализм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Мутуализм</a:t>
            </a: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Протокооперация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Комменсализм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071b_6_amens.ti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0826" y="1214422"/>
            <a:ext cx="2357454" cy="1714512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биотических взаимодействий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71b_2_mutualizm.t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000504"/>
            <a:ext cx="2143140" cy="1412752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071b_3_komens.ti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2143116"/>
            <a:ext cx="3071834" cy="2571768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143636" y="135729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15272" y="350043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150969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71b_6_amens.ti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0826" y="1214422"/>
            <a:ext cx="2357454" cy="1714512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биотических взаимодействий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71b_2_mutualizm.t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000504"/>
            <a:ext cx="3500462" cy="1412752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071b_3_komens.ti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2143116"/>
            <a:ext cx="3714776" cy="2571768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143636" y="135729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350043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150969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5000636"/>
            <a:ext cx="35719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Комменсализм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8" y="5572140"/>
            <a:ext cx="314327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Мутуализм</a:t>
            </a:r>
          </a:p>
          <a:p>
            <a:pPr algn="ctr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Протокооперация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43702" y="3143248"/>
            <a:ext cx="250029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Амменсализм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Запишите названия взаимоотношений, обозначенных цифрами на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схеме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071d_mish.ep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472" y="1357298"/>
            <a:ext cx="7656604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Запишите названия взаимоотношений, обозначенных цифрами на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схеме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071d_mish.ep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3372" y="1643050"/>
            <a:ext cx="4084704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6" name="AutoShape 2" descr="https://reader.lecta.ru/read/8087/data/images/071d_mish.ep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1714488"/>
            <a:ext cx="321471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 Конкуренция внутривидовая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2, 6.  Паразитизм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 Нейтрализм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4, 7.  Конкуренция межвидовая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 Хищничество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БИОТИЧЕСКИЕ  СВЯЗИ</vt:lpstr>
      <vt:lpstr>Различные формы взаимодействия организмов в пределах биогеоценоза называют биотическими связями.</vt:lpstr>
      <vt:lpstr>Виды биотических взаимодействий</vt:lpstr>
      <vt:lpstr>Виды биотических взаимодействий</vt:lpstr>
      <vt:lpstr>Виды биотических взаимодействий</vt:lpstr>
      <vt:lpstr>Запишите названия взаимоотношений, обозначенных цифрами на схеме</vt:lpstr>
      <vt:lpstr>Запишите названия взаимоотношений, обозначенных цифрами на схеме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БИОТИЧЕСКИЕ  СВЯЗИ</dc:title>
  <dc:creator>Наталья</dc:creator>
  <cp:lastModifiedBy>Наталья</cp:lastModifiedBy>
  <cp:revision>2</cp:revision>
  <dcterms:created xsi:type="dcterms:W3CDTF">2017-12-12T07:42:03Z</dcterms:created>
  <dcterms:modified xsi:type="dcterms:W3CDTF">2017-12-12T08:27:21Z</dcterms:modified>
</cp:coreProperties>
</file>