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90" r:id="rId3"/>
    <p:sldId id="291" r:id="rId4"/>
    <p:sldId id="295" r:id="rId5"/>
    <p:sldId id="292" r:id="rId6"/>
    <p:sldId id="293" r:id="rId7"/>
    <p:sldId id="296" r:id="rId8"/>
    <p:sldId id="297" r:id="rId9"/>
    <p:sldId id="29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tatic3.depositphotos.com/1000933/127/i/950/depositphotos_1271717-stock-photo-digital-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4572000" y="404664"/>
            <a:ext cx="4032448" cy="3888432"/>
            <a:chOff x="1691680" y="1052735"/>
            <a:chExt cx="2952328" cy="2952329"/>
          </a:xfrm>
        </p:grpSpPr>
        <p:sp>
          <p:nvSpPr>
            <p:cNvPr id="4" name="Блок-схема: узел 3"/>
            <p:cNvSpPr/>
            <p:nvPr/>
          </p:nvSpPr>
          <p:spPr>
            <a:xfrm>
              <a:off x="1691680" y="1052735"/>
              <a:ext cx="2952328" cy="2952329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" name="Picture 2" descr="https://school45.1mcg.ru/data/e4492e3a6950e09c8ac9e6cbc4c7f44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8345" y="1149400"/>
              <a:ext cx="2758997" cy="2758997"/>
            </a:xfrm>
            <a:prstGeom prst="rect">
              <a:avLst/>
            </a:prstGeom>
            <a:noFill/>
          </p:spPr>
        </p:pic>
      </p:grpSp>
      <p:sp>
        <p:nvSpPr>
          <p:cNvPr id="2" name="Нашивка 1"/>
          <p:cNvSpPr/>
          <p:nvPr/>
        </p:nvSpPr>
        <p:spPr>
          <a:xfrm rot="10800000">
            <a:off x="349457" y="4436822"/>
            <a:ext cx="6408712" cy="1456861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323528" y="1340768"/>
            <a:ext cx="4248470" cy="129614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563" y="1527175"/>
            <a:ext cx="375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ВНЕКЛАССНОЕ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МЕРОПРИЯТИЕ ПО ИНФОРМАТИКЕ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1564" y="4465569"/>
            <a:ext cx="4464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МУНИЦИПАЛЬНОЕ  БЮДЖЕТНОЕ ОБЩЕОБРАЗОВАТЕЛЬНОЕ УЧРЕЖДЕНИЕ «УДОМЕЛЬСКАЯ СРЕДНЯЯ ШКОЛА № 4»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САВКИН КОНСТАНТИН ИВАНОВИЧ</a:t>
            </a:r>
            <a:endParaRPr lang="ru-RU" sz="16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tatic3.depositphotos.com/1000933/127/i/950/depositphotos_1271717-stock-photo-digital-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ашивка 1"/>
          <p:cNvSpPr/>
          <p:nvPr/>
        </p:nvSpPr>
        <p:spPr>
          <a:xfrm rot="10800000">
            <a:off x="539552" y="1062027"/>
            <a:ext cx="8280920" cy="1677951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Формирование навыков поведения в информационном обществе с целью обеспечения личной и информационной безопасности.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 rot="10800000">
            <a:off x="467544" y="3350898"/>
            <a:ext cx="8352928" cy="2657331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196944" y="1139247"/>
            <a:ext cx="1507404" cy="1523509"/>
            <a:chOff x="1691680" y="1052735"/>
            <a:chExt cx="2952328" cy="2952329"/>
          </a:xfrm>
        </p:grpSpPr>
        <p:sp>
          <p:nvSpPr>
            <p:cNvPr id="15" name="Блок-схема: узел 14"/>
            <p:cNvSpPr/>
            <p:nvPr/>
          </p:nvSpPr>
          <p:spPr>
            <a:xfrm>
              <a:off x="1691680" y="1052735"/>
              <a:ext cx="2952328" cy="2952329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Picture 2" descr="https://school45.1mcg.ru/data/e4492e3a6950e09c8ac9e6cbc4c7f44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8345" y="1149400"/>
              <a:ext cx="2758997" cy="2758997"/>
            </a:xfrm>
            <a:prstGeom prst="rect">
              <a:avLst/>
            </a:prstGeom>
            <a:noFill/>
          </p:spPr>
        </p:pic>
      </p:grpSp>
      <p:sp>
        <p:nvSpPr>
          <p:cNvPr id="13" name="TextBox 12"/>
          <p:cNvSpPr txBox="1"/>
          <p:nvPr/>
        </p:nvSpPr>
        <p:spPr>
          <a:xfrm>
            <a:off x="255577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678638" y="1185428"/>
            <a:ext cx="44549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ЦЕЛЬ:</a:t>
            </a:r>
            <a:r>
              <a:rPr lang="ru-RU" u="sng" dirty="0" smtClean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формирование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навыков поведения в информационном обществе с целью обеспечения личной и информационной безопасности.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9672" y="3416192"/>
            <a:ext cx="66967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ЗАДАЧИ: 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*научить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учащихся критически относиться к информационной продукции, распространяемой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сети Интернет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*научить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отличать достоверные сведения от недостоверных, вредную информацию от безопасной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;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*приобрести опыт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по организации безопасной работы дома в Интернете.</a:t>
            </a:r>
          </a:p>
        </p:txBody>
      </p:sp>
    </p:spTree>
    <p:extLst>
      <p:ext uri="{BB962C8B-B14F-4D97-AF65-F5344CB8AC3E}">
        <p14:creationId xmlns:p14="http://schemas.microsoft.com/office/powerpoint/2010/main" val="82508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tatic3.depositphotos.com/1000933/127/i/950/depositphotos_1271717-stock-photo-digital-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ашивка 1"/>
          <p:cNvSpPr/>
          <p:nvPr/>
        </p:nvSpPr>
        <p:spPr>
          <a:xfrm rot="10800000">
            <a:off x="215516" y="274340"/>
            <a:ext cx="8712968" cy="337068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3481" y="269776"/>
            <a:ext cx="597088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Развитие глобальной сети изменило привычный образ жизни, расширило границы знаний и опыта. Появилась возможность доступа практически к любой информации, хранящейся на миллионах компьютеров во всем мире.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 другой стороны, миллионы компьютеров получили доступ к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вашему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компьютеру. И не сомневайтесь, они воспользуются этой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возможностью. Важно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сделать работу в сети Интернет безопасной. 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</a:b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229549" y="4155723"/>
            <a:ext cx="8712968" cy="1841002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Игра проводится в два тура. В игре участвуют две команды. В начале игры проводится разминка. Для оценивания ответов допускается участие жюри. В конце игры мы определим, кто является лучшим знатоком Информатики и Интернета.)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81334" y="1347614"/>
            <a:ext cx="1332148" cy="1381844"/>
            <a:chOff x="1691680" y="1052735"/>
            <a:chExt cx="2952328" cy="2952329"/>
          </a:xfrm>
        </p:grpSpPr>
        <p:sp>
          <p:nvSpPr>
            <p:cNvPr id="14" name="Блок-схема: узел 13"/>
            <p:cNvSpPr/>
            <p:nvPr/>
          </p:nvSpPr>
          <p:spPr>
            <a:xfrm>
              <a:off x="1691680" y="1052735"/>
              <a:ext cx="2952328" cy="2952329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Picture 2" descr="https://school45.1mcg.ru/data/e4492e3a6950e09c8ac9e6cbc4c7f44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8345" y="1149400"/>
              <a:ext cx="2758997" cy="275899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67409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tatic3.depositphotos.com/1000933/127/i/950/depositphotos_1271717-stock-photo-digital-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ашивка 1"/>
          <p:cNvSpPr/>
          <p:nvPr/>
        </p:nvSpPr>
        <p:spPr>
          <a:xfrm rot="10800000">
            <a:off x="215516" y="274339"/>
            <a:ext cx="8712968" cy="6251004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3481" y="269776"/>
            <a:ext cx="597088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                         Разминка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427984" y="2592904"/>
            <a:ext cx="1332148" cy="1381844"/>
            <a:chOff x="1691680" y="1052735"/>
            <a:chExt cx="2952328" cy="2952329"/>
          </a:xfrm>
        </p:grpSpPr>
        <p:sp>
          <p:nvSpPr>
            <p:cNvPr id="14" name="Блок-схема: узел 13"/>
            <p:cNvSpPr/>
            <p:nvPr/>
          </p:nvSpPr>
          <p:spPr>
            <a:xfrm>
              <a:off x="1691680" y="1052735"/>
              <a:ext cx="2952328" cy="2952329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5" name="Picture 2" descr="https://school45.1mcg.ru/data/e4492e3a6950e09c8ac9e6cbc4c7f44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8345" y="1149400"/>
              <a:ext cx="2758997" cy="2758997"/>
            </a:xfrm>
            <a:prstGeom prst="rect">
              <a:avLst/>
            </a:prstGeom>
            <a:noFill/>
          </p:spPr>
        </p:pic>
      </p:grpSp>
      <p:sp>
        <p:nvSpPr>
          <p:cNvPr id="4" name="TextBox 3"/>
          <p:cNvSpPr txBox="1"/>
          <p:nvPr/>
        </p:nvSpPr>
        <p:spPr>
          <a:xfrm>
            <a:off x="3403314" y="4703564"/>
            <a:ext cx="507367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И компьютеры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порой 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говорят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между собой,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для этого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одна </a:t>
            </a: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им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штуковина нужна.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 телефону подключил -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Сообщение получил!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Вещь, известная не всем!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Называется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...</a:t>
            </a:r>
            <a:r>
              <a:rPr lang="ru-RU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 Модем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232" y="492343"/>
            <a:ext cx="41764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Лежит дощечка у экрана,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Буквам-кнопкам она мама!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Знает русский алфавит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И английским удивит -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Очень умная натура!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Это что? </a:t>
            </a:r>
            <a:r>
              <a:rPr lang="ru-RU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Клавиатура</a:t>
            </a:r>
            <a:endParaRPr lang="ru-RU" b="1" i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1848731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 телевизором - два брата,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Но для разных дел, ребята.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Не догадались до сих пор? -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 компьютеру... </a:t>
            </a:r>
            <a:r>
              <a:rPr lang="ru-RU" b="1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Монитор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2764505"/>
            <a:ext cx="31683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Кто подскажет, где читать,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Где начать письмо писать?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Кто хозяйка монитора? -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Это черточка... </a:t>
            </a:r>
            <a:r>
              <a:rPr lang="ru-RU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Курсора</a:t>
            </a:r>
          </a:p>
          <a:p>
            <a:endParaRPr lang="ru-RU" sz="1400" b="1" dirty="0"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3022" y="3703257"/>
            <a:ext cx="367240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Программы стоит обновить -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Компьютер долго будет жить,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А чтобы жизнь его не сбилась,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Не подпускай к порогу... </a:t>
            </a:r>
            <a:r>
              <a:rPr lang="ru-RU" b="1" i="1" dirty="0">
                <a:solidFill>
                  <a:srgbClr val="FF0000"/>
                </a:solidFill>
                <a:latin typeface="Bookman Old Style" panose="02050604050505020204" pitchFamily="18" charset="0"/>
              </a:rPr>
              <a:t>Вирус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5464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tatic3.depositphotos.com/1000933/127/i/950/depositphotos_1271717-stock-photo-digital-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ашивка 1"/>
          <p:cNvSpPr/>
          <p:nvPr/>
        </p:nvSpPr>
        <p:spPr>
          <a:xfrm>
            <a:off x="215516" y="476672"/>
            <a:ext cx="8712968" cy="541488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549726" y="4361760"/>
            <a:ext cx="1332148" cy="1381844"/>
            <a:chOff x="1691680" y="1052735"/>
            <a:chExt cx="2952328" cy="2952329"/>
          </a:xfrm>
        </p:grpSpPr>
        <p:sp>
          <p:nvSpPr>
            <p:cNvPr id="11" name="Блок-схема: узел 10"/>
            <p:cNvSpPr/>
            <p:nvPr/>
          </p:nvSpPr>
          <p:spPr>
            <a:xfrm>
              <a:off x="1691680" y="1052735"/>
              <a:ext cx="2952328" cy="2952329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2" descr="https://school45.1mcg.ru/data/e4492e3a6950e09c8ac9e6cbc4c7f44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8345" y="1149400"/>
              <a:ext cx="2758997" cy="2758997"/>
            </a:xfrm>
            <a:prstGeom prst="rect">
              <a:avLst/>
            </a:prstGeom>
            <a:noFill/>
          </p:spPr>
        </p:pic>
      </p:grpSp>
      <p:sp>
        <p:nvSpPr>
          <p:cNvPr id="3" name="TextBox 2"/>
          <p:cNvSpPr txBox="1"/>
          <p:nvPr/>
        </p:nvSpPr>
        <p:spPr>
          <a:xfrm>
            <a:off x="1187624" y="476672"/>
            <a:ext cx="5696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Тур 1.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 первом туре 5 категорий по 5 вопросов. Сначала команды выбирают вопросы из первой категории. Когда вопросы в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категории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закончились, участники переходят к следующей.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05976" y="2076028"/>
            <a:ext cx="49685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Команды по очереди выбирают вопрос на определенное количество баллов, в течение 1 минуты обсуждают ответ на вопрос, затем – отвечают. Если команда, которая выбирала вопрос, не знает ответ, второй команде предоставляется возможность ответить и заработать дополнительные баллы. Правильный ответ выводится на экран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нажатием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на вопросительный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знак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 человечком.</a:t>
            </a:r>
          </a:p>
        </p:txBody>
      </p:sp>
    </p:spTree>
    <p:extLst>
      <p:ext uri="{BB962C8B-B14F-4D97-AF65-F5344CB8AC3E}">
        <p14:creationId xmlns:p14="http://schemas.microsoft.com/office/powerpoint/2010/main" val="185064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tatic3.depositphotos.com/1000933/127/i/950/depositphotos_1271717-stock-photo-digital-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ашивка 1"/>
          <p:cNvSpPr/>
          <p:nvPr/>
        </p:nvSpPr>
        <p:spPr>
          <a:xfrm>
            <a:off x="215516" y="510880"/>
            <a:ext cx="8712968" cy="4748302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6793012" y="2194109"/>
            <a:ext cx="1332148" cy="1381844"/>
            <a:chOff x="1691680" y="1052735"/>
            <a:chExt cx="2952328" cy="2952329"/>
          </a:xfrm>
        </p:grpSpPr>
        <p:sp>
          <p:nvSpPr>
            <p:cNvPr id="11" name="Блок-схема: узел 10"/>
            <p:cNvSpPr/>
            <p:nvPr/>
          </p:nvSpPr>
          <p:spPr>
            <a:xfrm>
              <a:off x="1691680" y="1052735"/>
              <a:ext cx="2952328" cy="2952329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2" descr="https://school45.1mcg.ru/data/e4492e3a6950e09c8ac9e6cbc4c7f44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8345" y="1149400"/>
              <a:ext cx="2758997" cy="2758997"/>
            </a:xfrm>
            <a:prstGeom prst="rect">
              <a:avLst/>
            </a:prstGeom>
            <a:noFill/>
          </p:spPr>
        </p:pic>
      </p:grpSp>
      <p:sp>
        <p:nvSpPr>
          <p:cNvPr id="3" name="TextBox 2"/>
          <p:cNvSpPr txBox="1"/>
          <p:nvPr/>
        </p:nvSpPr>
        <p:spPr>
          <a:xfrm>
            <a:off x="1619672" y="505087"/>
            <a:ext cx="57475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Тур 2.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Во втором туре необходимо установить соответствие фото, имени и достижения людей, представленных на слайде. Обе команды выполняют одно и то же задание, совещаясь таким образом, чтобы не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                                               услышали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соперники.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7016" y="2396860"/>
            <a:ext cx="44415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На выполнение этого задания командам предоставляется от 5 до 10 минут. Команды предоставляют жюри выполненное задание, после чего можно показать слайд с верным ответом (для этого нужно нажать на звездочку). За правильно выполненное задание команда получает 10 баллов.</a:t>
            </a:r>
          </a:p>
        </p:txBody>
      </p:sp>
    </p:spTree>
    <p:extLst>
      <p:ext uri="{BB962C8B-B14F-4D97-AF65-F5344CB8AC3E}">
        <p14:creationId xmlns:p14="http://schemas.microsoft.com/office/powerpoint/2010/main" val="1160749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tatic3.depositphotos.com/1000933/127/i/950/depositphotos_1271717-stock-photo-digital-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ашивка 1"/>
          <p:cNvSpPr/>
          <p:nvPr/>
        </p:nvSpPr>
        <p:spPr>
          <a:xfrm>
            <a:off x="215516" y="510879"/>
            <a:ext cx="8712968" cy="4868297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861310" y="3733796"/>
            <a:ext cx="1332148" cy="1381844"/>
            <a:chOff x="1691680" y="1052735"/>
            <a:chExt cx="2952328" cy="2952329"/>
          </a:xfrm>
        </p:grpSpPr>
        <p:sp>
          <p:nvSpPr>
            <p:cNvPr id="11" name="Блок-схема: узел 10"/>
            <p:cNvSpPr/>
            <p:nvPr/>
          </p:nvSpPr>
          <p:spPr>
            <a:xfrm>
              <a:off x="1691680" y="1052735"/>
              <a:ext cx="2952328" cy="2952329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2" descr="https://school45.1mcg.ru/data/e4492e3a6950e09c8ac9e6cbc4c7f44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8345" y="1149400"/>
              <a:ext cx="2758997" cy="2758997"/>
            </a:xfrm>
            <a:prstGeom prst="rect">
              <a:avLst/>
            </a:prstGeom>
            <a:noFill/>
          </p:spPr>
        </p:pic>
      </p:grpSp>
      <p:sp>
        <p:nvSpPr>
          <p:cNvPr id="3" name="TextBox 2"/>
          <p:cNvSpPr txBox="1"/>
          <p:nvPr/>
        </p:nvSpPr>
        <p:spPr>
          <a:xfrm>
            <a:off x="1979712" y="260648"/>
            <a:ext cx="5099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Задания-ситуации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Игорь решил опубликовать в Интернете свою фотографию и фотографии своих одноклассников. Можно ли ему это сделать?</a:t>
            </a:r>
          </a:p>
          <a:p>
            <a:pPr algn="ctr"/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1458679"/>
            <a:ext cx="489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Нет, нельзя.</a:t>
            </a:r>
          </a:p>
          <a:p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Можно, с согласия одноклассников.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Можно, согласие одноклассников не обязательно.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27384" y="2290162"/>
            <a:ext cx="4852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Новый приятель Ильи Соколова, с которым он познакомился вчера в Интернете, Андрей Горохов попросил Илью срочно сообщить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ему: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номер телефона, домашний адрес, кем работают родители Ильи. Илья должен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: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51071" y="3347852"/>
            <a:ext cx="45081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Сообщить Андрею нужные сведения.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Не сообщать в Интернете, а сообщить при встрече.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Посоветоваться с родителями.</a:t>
            </a:r>
          </a:p>
          <a:p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Никогда не рассказывай о себе незнакомым людям: </a:t>
            </a:r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адрес,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место учёбы, номер 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телефона</a:t>
            </a:r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.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Это 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должны знать только </a:t>
            </a:r>
            <a:endParaRPr lang="ru-RU" sz="1400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близкие!</a:t>
            </a:r>
            <a:endParaRPr lang="ru-RU" sz="1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536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tatic3.depositphotos.com/1000933/127/i/950/depositphotos_1271717-stock-photo-digital-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ашивка 1"/>
          <p:cNvSpPr/>
          <p:nvPr/>
        </p:nvSpPr>
        <p:spPr>
          <a:xfrm>
            <a:off x="215516" y="510879"/>
            <a:ext cx="8712968" cy="5222377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195736" y="1722723"/>
            <a:ext cx="943348" cy="914189"/>
            <a:chOff x="1691680" y="1052735"/>
            <a:chExt cx="2952328" cy="2952329"/>
          </a:xfrm>
        </p:grpSpPr>
        <p:sp>
          <p:nvSpPr>
            <p:cNvPr id="11" name="Блок-схема: узел 10"/>
            <p:cNvSpPr/>
            <p:nvPr/>
          </p:nvSpPr>
          <p:spPr>
            <a:xfrm>
              <a:off x="1691680" y="1052735"/>
              <a:ext cx="2952328" cy="2952329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2" descr="https://school45.1mcg.ru/data/e4492e3a6950e09c8ac9e6cbc4c7f44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8345" y="1149400"/>
              <a:ext cx="2758997" cy="2758997"/>
            </a:xfrm>
            <a:prstGeom prst="rect">
              <a:avLst/>
            </a:prstGeom>
            <a:noFill/>
          </p:spPr>
        </p:pic>
      </p:grpSp>
      <p:sp>
        <p:nvSpPr>
          <p:cNvPr id="3" name="TextBox 2"/>
          <p:cNvSpPr txBox="1"/>
          <p:nvPr/>
        </p:nvSpPr>
        <p:spPr>
          <a:xfrm>
            <a:off x="1979712" y="260648"/>
            <a:ext cx="5099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Задания-ситуации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843488"/>
            <a:ext cx="53875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Ученик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2-го класса Иван Иванов зашел на незнакомый ему сайт. Вдруг на экране компьютера появились непонятные Ване сообщения. Что Ване предпринять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?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9084" y="1600803"/>
            <a:ext cx="5112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Закрыть сайт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Обратиться к родителям за помощью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Самому устранить неисправность</a:t>
            </a:r>
          </a:p>
          <a:p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Всегда спрашивай родителей о незнакомых вещах в Интернете. </a:t>
            </a:r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Они 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расскажут, что безопасно делать, а что нет.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33019" y="2844224"/>
            <a:ext cx="641148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Саша Смирнов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создал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себе электронный ящик. Теперь у него появилась возможность обмениваться сообщениями с друзьями. Сегодня на адрес его электронной почты </a:t>
            </a:r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пришло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сообщение: файл с игрой от неизвестного пользователя. Как поступить Саше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?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3885203"/>
            <a:ext cx="64807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Скачать файл, и начать играть.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Не открывать файл.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Отправить файл своим друзьям.</a:t>
            </a:r>
          </a:p>
          <a:p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Не скачивай и не открывай неизвестные тебе или </a:t>
            </a:r>
            <a:endParaRPr lang="ru-RU" sz="1400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присланные 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незнакомцами файлы из Интернета. </a:t>
            </a:r>
            <a:endParaRPr lang="ru-RU" sz="1400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Убедись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, что на твоем компьютере </a:t>
            </a:r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установлена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 </a:t>
            </a:r>
            <a:endParaRPr lang="ru-RU" sz="1400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антивирусное 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программное обеспечение. </a:t>
            </a:r>
            <a:endParaRPr lang="ru-RU" sz="1400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Научись </a:t>
            </a:r>
            <a:r>
              <a:rPr lang="ru-RU" sz="1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их правильно использовать</a:t>
            </a:r>
            <a:r>
              <a:rPr lang="ru-RU" sz="14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.</a:t>
            </a:r>
            <a:endParaRPr lang="ru-RU" sz="1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607531" y="3743113"/>
            <a:ext cx="943348" cy="914189"/>
            <a:chOff x="1691680" y="1052735"/>
            <a:chExt cx="2952328" cy="2952329"/>
          </a:xfrm>
        </p:grpSpPr>
        <p:sp>
          <p:nvSpPr>
            <p:cNvPr id="15" name="Блок-схема: узел 14"/>
            <p:cNvSpPr/>
            <p:nvPr/>
          </p:nvSpPr>
          <p:spPr>
            <a:xfrm>
              <a:off x="1691680" y="1052735"/>
              <a:ext cx="2952328" cy="2952329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6" name="Picture 2" descr="https://school45.1mcg.ru/data/e4492e3a6950e09c8ac9e6cbc4c7f44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8345" y="1149400"/>
              <a:ext cx="2758997" cy="275899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12180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tatic3.depositphotos.com/1000933/127/i/950/depositphotos_1271717-stock-photo-digital-pi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ашивка 1"/>
          <p:cNvSpPr/>
          <p:nvPr/>
        </p:nvSpPr>
        <p:spPr>
          <a:xfrm>
            <a:off x="215516" y="510880"/>
            <a:ext cx="8712968" cy="4748302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7236296" y="2132856"/>
            <a:ext cx="1332148" cy="1381844"/>
            <a:chOff x="1691680" y="1052735"/>
            <a:chExt cx="2952328" cy="2952329"/>
          </a:xfrm>
        </p:grpSpPr>
        <p:sp>
          <p:nvSpPr>
            <p:cNvPr id="11" name="Блок-схема: узел 10"/>
            <p:cNvSpPr/>
            <p:nvPr/>
          </p:nvSpPr>
          <p:spPr>
            <a:xfrm>
              <a:off x="1691680" y="1052735"/>
              <a:ext cx="2952328" cy="2952329"/>
            </a:xfrm>
            <a:prstGeom prst="flowChartConnector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Picture 2" descr="https://school45.1mcg.ru/data/e4492e3a6950e09c8ac9e6cbc4c7f44b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8345" y="1149400"/>
              <a:ext cx="2758997" cy="2758997"/>
            </a:xfrm>
            <a:prstGeom prst="rect">
              <a:avLst/>
            </a:prstGeom>
            <a:noFill/>
          </p:spPr>
        </p:pic>
      </p:grpSp>
      <p:sp>
        <p:nvSpPr>
          <p:cNvPr id="3" name="TextBox 2"/>
          <p:cNvSpPr txBox="1"/>
          <p:nvPr/>
        </p:nvSpPr>
        <p:spPr>
          <a:xfrm>
            <a:off x="2267744" y="620688"/>
            <a:ext cx="50994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Интернет – это новая среда взаимодействия людей. В ней новое звучание приобретают многие правила и закономерности, известные людям с давних времен. Современный Интернет – это не только обширная, но и настраиваемая среда обитания! В нем хорошо тому, кто может обустроить в нем собственное пространство и научиться управлять им.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Каждый из вас получил заряд положительных эмоций, узнал что-то новое и интересное для себя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Bookman Old Style" panose="02050604050505020204" pitchFamily="18" charset="0"/>
              </a:rPr>
              <a:t>ДО НОВЫХ ВСТРЕЧ!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128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739</Words>
  <Application>Microsoft Office PowerPoint</Application>
  <PresentationFormat>Экран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Слава</dc:creator>
  <cp:lastModifiedBy>Лариса Петренко</cp:lastModifiedBy>
  <cp:revision>40</cp:revision>
  <dcterms:created xsi:type="dcterms:W3CDTF">2020-06-02T20:08:21Z</dcterms:created>
  <dcterms:modified xsi:type="dcterms:W3CDTF">2020-10-19T13:39:26Z</dcterms:modified>
</cp:coreProperties>
</file>