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Безопасный Интернет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81200" y="457200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Подготовила: учитель информатики МКОУ «</a:t>
            </a:r>
            <a:r>
              <a:rPr lang="ru-RU" dirty="0" err="1" smtClean="0"/>
              <a:t>Краснознаменской</a:t>
            </a:r>
            <a:r>
              <a:rPr lang="ru-RU" dirty="0" smtClean="0"/>
              <a:t> СОШ» Кайгородова Оксана Владиславовна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8006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u="sng" dirty="0" smtClean="0"/>
              <a:t>Основные 5 типов </a:t>
            </a:r>
            <a:r>
              <a:rPr lang="ru-RU" sz="3600" u="sng" dirty="0" err="1" smtClean="0"/>
              <a:t>интернет-зависимости</a:t>
            </a:r>
            <a:r>
              <a:rPr lang="ru-RU" sz="3600" u="sng" dirty="0" smtClean="0"/>
              <a:t> таковы</a:t>
            </a:r>
            <a:r>
              <a:rPr lang="ru-RU" u="sng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Навязчивый </a:t>
            </a:r>
            <a:r>
              <a:rPr lang="ru-RU" dirty="0" err="1" smtClean="0"/>
              <a:t>веб-серфинг</a:t>
            </a:r>
            <a:r>
              <a:rPr lang="ru-RU" dirty="0" smtClean="0"/>
              <a:t>— бесконечные путешествия по Всемирной паутине, поиск информации.</a:t>
            </a:r>
          </a:p>
          <a:p>
            <a:pPr>
              <a:buNone/>
            </a:pPr>
            <a:r>
              <a:rPr lang="ru-RU" dirty="0" smtClean="0"/>
              <a:t>2. Пристрастие к виртуальному общению и виртуальным знакомствам - большие объёмы переписки, постоянное </a:t>
            </a:r>
            <a:r>
              <a:rPr lang="ru-RU" dirty="0" err="1" smtClean="0"/>
              <a:t>частие</a:t>
            </a:r>
            <a:r>
              <a:rPr lang="ru-RU" dirty="0" smtClean="0"/>
              <a:t> </a:t>
            </a:r>
            <a:r>
              <a:rPr lang="ru-RU" dirty="0" smtClean="0"/>
              <a:t>в чатах, </a:t>
            </a:r>
            <a:r>
              <a:rPr lang="ru-RU" dirty="0" err="1" smtClean="0"/>
              <a:t>веб</a:t>
            </a:r>
            <a:r>
              <a:rPr lang="ru-RU" dirty="0" smtClean="0"/>
              <a:t>- форумах, избыточность знакомых и </a:t>
            </a:r>
            <a:r>
              <a:rPr lang="ru-RU" dirty="0" smtClean="0"/>
              <a:t>друзей </a:t>
            </a:r>
            <a:r>
              <a:rPr lang="ru-RU" dirty="0" smtClean="0"/>
              <a:t>в Сети.</a:t>
            </a:r>
          </a:p>
          <a:p>
            <a:pPr>
              <a:buNone/>
            </a:pPr>
            <a:r>
              <a:rPr lang="ru-RU" dirty="0" smtClean="0"/>
              <a:t>3. Игровая зависимость - навязчивое увлечение компьютерными играми по сети.</a:t>
            </a:r>
          </a:p>
          <a:p>
            <a:pPr>
              <a:buNone/>
            </a:pPr>
            <a:r>
              <a:rPr lang="ru-RU" dirty="0" smtClean="0"/>
              <a:t>4. Навязчивая финансовая потребность- игра по сети в азартные игры</a:t>
            </a:r>
            <a:r>
              <a:rPr lang="ru-RU" dirty="0" smtClean="0"/>
              <a:t>, ненужные </a:t>
            </a:r>
            <a:r>
              <a:rPr lang="ru-RU" dirty="0" smtClean="0"/>
              <a:t>покупки в </a:t>
            </a:r>
            <a:r>
              <a:rPr lang="ru-RU" dirty="0" err="1" smtClean="0"/>
              <a:t>интернет-магазинах</a:t>
            </a:r>
            <a:r>
              <a:rPr lang="ru-RU" dirty="0" smtClean="0"/>
              <a:t> или постоянные участия </a:t>
            </a:r>
            <a:r>
              <a:rPr lang="ru-RU" dirty="0" smtClean="0"/>
              <a:t>в </a:t>
            </a:r>
            <a:r>
              <a:rPr lang="ru-RU" dirty="0" err="1" smtClean="0"/>
              <a:t>интернет-аукционах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dirty="0" err="1" smtClean="0"/>
              <a:t>Киберсексуальная</a:t>
            </a:r>
            <a:r>
              <a:rPr lang="ru-RU" dirty="0" smtClean="0"/>
              <a:t> зависимость- навязчивое влечение к </a:t>
            </a:r>
            <a:r>
              <a:rPr lang="ru-RU" dirty="0" smtClean="0"/>
              <a:t>посещению </a:t>
            </a:r>
            <a:r>
              <a:rPr lang="ru-RU" dirty="0" err="1" smtClean="0"/>
              <a:t>порносайтов</a:t>
            </a:r>
            <a:r>
              <a:rPr lang="ru-RU" dirty="0" smtClean="0"/>
              <a:t> </a:t>
            </a:r>
            <a:r>
              <a:rPr lang="ru-RU" dirty="0" smtClean="0"/>
              <a:t>и занятию киберсексом.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Самый простой и доступный способ решения зависимости- это приобретение другой зависимости. 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Подсчитайте результаты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20-49 баллов. Вы - мудрый </a:t>
            </a:r>
            <a:r>
              <a:rPr lang="ru-RU" dirty="0" smtClean="0"/>
              <a:t>пользователь интернетом</a:t>
            </a:r>
            <a:r>
              <a:rPr lang="ru-RU" dirty="0" smtClean="0"/>
              <a:t>. Можете путешествовать в сети очень долго, потому что умеете </a:t>
            </a:r>
            <a:r>
              <a:rPr lang="ru-RU" dirty="0" smtClean="0"/>
              <a:t>контролировать </a:t>
            </a:r>
            <a:r>
              <a:rPr lang="ru-RU" dirty="0" smtClean="0"/>
              <a:t>себя.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50-79 </a:t>
            </a:r>
            <a:r>
              <a:rPr lang="ru-RU" dirty="0" smtClean="0"/>
              <a:t>баллов. У вас есть некоторые проблемы, связанные с чрезмерным увлечением интернетом. Если вы не обратите на них внимания сейчас — в дальнейшем они могут заполнить всю вашу жизнь.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80-100 баллов. Использование интернета вызывает значительные проблемы в вашей жизни. Вам нужна срочная помощь психотерапевта.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llo_html_6fed0c23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67000" y="2590006"/>
            <a:ext cx="3810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Федеральный закон Российской </a:t>
            </a:r>
            <a:r>
              <a:rPr lang="ru-RU" dirty="0" smtClean="0">
                <a:solidFill>
                  <a:srgbClr val="FFFF00"/>
                </a:solidFill>
              </a:rPr>
              <a:t>Федерации № </a:t>
            </a:r>
            <a:r>
              <a:rPr lang="ru-RU" dirty="0" smtClean="0">
                <a:solidFill>
                  <a:srgbClr val="FFFF00"/>
                </a:solidFill>
              </a:rPr>
              <a:t>436-ФЗ от 29 декабря 2010 года "О защите детей от информации, причиняющей вред их здоровью и развитию"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Федеральный закон Российской Федерации от 21 июля 2011 г. № 252-ФЗ "О внесении изменений в отдельные законодательные акты Российской Федерации в связи с принятием Федерального закона "О защите детей от информации, причиняющей вред их здоровью и развитию"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Шко\Downloads\img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351308" cy="6263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Родители несовершеннолетнего Виктора говорят, что постоянно проводят беседы с сыном о том, как нужно вести себя в интернете, на какие сайты можно заходить, на какие нельзя и т.д. «Компьютер у сына давно, еще лет с семи, а вот к интернету подключили, недавно. Кроме того, мы стараемся ограничить время работы за компьютером, чтобы ребенок не был от него зависим. И Виктор относится к этому нормально».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</a:t>
            </a:r>
            <a:r>
              <a:rPr lang="ru-RU" dirty="0" smtClean="0"/>
              <a:t>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Александру, по его словам, родители ничего не рассказывали, так как и </a:t>
            </a:r>
            <a:r>
              <a:rPr lang="ru-RU" dirty="0" smtClean="0"/>
              <a:t>компьютер</a:t>
            </a:r>
            <a:r>
              <a:rPr lang="ru-RU" dirty="0" smtClean="0"/>
              <a:t>, и интернет у него уже давно. Он самостоятельно </a:t>
            </a:r>
            <a:r>
              <a:rPr lang="ru-RU" dirty="0" smtClean="0"/>
              <a:t>овладел культурой </a:t>
            </a:r>
            <a:r>
              <a:rPr lang="ru-RU" dirty="0" smtClean="0"/>
              <a:t>пользования всемирной паутиной. Родители Александра знают, что он общается в интернете только с теми, кого знает лично. </a:t>
            </a:r>
            <a:r>
              <a:rPr lang="ru-RU" dirty="0" smtClean="0"/>
              <a:t>Такую информацию</a:t>
            </a:r>
            <a:r>
              <a:rPr lang="ru-RU" dirty="0" smtClean="0"/>
              <a:t>, как телефон, домашний адрес, не пишет </a:t>
            </a:r>
            <a:r>
              <a:rPr lang="ru-RU" dirty="0" smtClean="0"/>
              <a:t> </a:t>
            </a:r>
            <a:r>
              <a:rPr lang="ru-RU" dirty="0" smtClean="0"/>
              <a:t>это опасно.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№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Мама семилетнего Кирилла взвешенно относится к пользованию компьютером и интернетом своим сыном. Она пытается как можно больше отлучать его от компьютера, потому что чрезмерное увлечение им имело печальные последствия в их отношениях. Безопасный интернет для нее - тот интернет, который иногда контролирует кто-то из взрослых в их семье, кто имеет представление о настройках.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</a:t>
            </a:r>
            <a:r>
              <a:rPr lang="ru-RU" dirty="0" smtClean="0"/>
              <a:t>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Отец восьмилетней Насти считает, что дети бесконтрольно пользуются интернетом там, где родители безответственно относятся к своим потомкам, мотивируя свой эгоизм занятостью на работе. Его дочь еще не пользуется интернетом, но телевизор, в принципе, не менее небезопасен, так он запрещает часто и долго смотреть мультфильмы. Он считает, что современное поколение несдержанное, им хочется всего и сразу — это неправильно. «Мы были счастливее, хотя не имели ни мобильных, ни компьютеров — мы больше общались в реальной жизни, а не в виртуальной».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56</TotalTime>
  <Words>575</Words>
  <PresentationFormat>Экран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Безопасный Интернет</vt:lpstr>
      <vt:lpstr>Слайд 2</vt:lpstr>
      <vt:lpstr>Правовая база</vt:lpstr>
      <vt:lpstr>Слайд 4</vt:lpstr>
      <vt:lpstr>Слайд 5</vt:lpstr>
      <vt:lpstr>Ситуация № 1</vt:lpstr>
      <vt:lpstr>Ситуация № 2</vt:lpstr>
      <vt:lpstr>Ситуация № 3</vt:lpstr>
      <vt:lpstr>Ситуация № 4</vt:lpstr>
      <vt:lpstr>Основные 5 типов интернет-зависимости таковы: </vt:lpstr>
      <vt:lpstr>Слайд 11</vt:lpstr>
      <vt:lpstr>Подсчитайте результаты.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</dc:title>
  <dc:creator>Шко</dc:creator>
  <cp:lastModifiedBy>Шко</cp:lastModifiedBy>
  <cp:revision>7</cp:revision>
  <dcterms:created xsi:type="dcterms:W3CDTF">2017-11-02T04:42:32Z</dcterms:created>
  <dcterms:modified xsi:type="dcterms:W3CDTF">2017-11-02T05:49:15Z</dcterms:modified>
</cp:coreProperties>
</file>