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</p:sldMasterIdLst>
  <p:notesMasterIdLst>
    <p:notesMasterId r:id="rId13"/>
  </p:notesMasterIdLst>
  <p:sldIdLst>
    <p:sldId id="256" r:id="rId2"/>
    <p:sldId id="258" r:id="rId3"/>
    <p:sldId id="266" r:id="rId4"/>
    <p:sldId id="260" r:id="rId5"/>
    <p:sldId id="261" r:id="rId6"/>
    <p:sldId id="259" r:id="rId7"/>
    <p:sldId id="267" r:id="rId8"/>
    <p:sldId id="262" r:id="rId9"/>
    <p:sldId id="263" r:id="rId10"/>
    <p:sldId id="268" r:id="rId11"/>
    <p:sldId id="269" r:id="rId12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7EAF-C6BF-4344-AFD4-3697D1334555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39BEA-AE64-4CCC-912F-2FF5C4231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44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39BEA-AE64-4CCC-912F-2FF5C423106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484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39BEA-AE64-4CCC-912F-2FF5C423106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484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39BEA-AE64-4CCC-912F-2FF5C423106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363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МБОУ «Отрадненская СОШ № 2»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38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«Отрадненская СОШ № 2»</a:t>
            </a:r>
            <a:endParaRPr lang="ru-R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4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Безопасность </a:t>
            </a:r>
            <a:r>
              <a:rPr lang="ru-RU" dirty="0"/>
              <a:t>в </a:t>
            </a:r>
            <a:r>
              <a:rPr lang="ru-RU" dirty="0" smtClean="0"/>
              <a:t>Интернете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360000">
            <a:off x="3169412" y="5360098"/>
            <a:ext cx="4836456" cy="446033"/>
          </a:xfrm>
        </p:spPr>
        <p:txBody>
          <a:bodyPr anchor="b"/>
          <a:lstStyle/>
          <a:p>
            <a:r>
              <a:rPr lang="ru-RU" dirty="0" smtClean="0"/>
              <a:t>Екимова И.Г. Учитель информатики</a:t>
            </a:r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5440" y="4121761"/>
            <a:ext cx="2173807" cy="835010"/>
          </a:xfrm>
        </p:spPr>
        <p:txBody>
          <a:bodyPr>
            <a:normAutofit fontScale="92500" lnSpcReduction="20000"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МБОУ «</a:t>
            </a:r>
            <a:r>
              <a:rPr lang="ru-RU" dirty="0" err="1" smtClean="0"/>
              <a:t>Отрадненская</a:t>
            </a:r>
            <a:r>
              <a:rPr lang="ru-RU" dirty="0" smtClean="0"/>
              <a:t> средняя общеобразовательная школа № 2»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80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-deti.org/bitrix/templates/i-deti/i/pic5.jpg"/>
          <p:cNvPicPr>
            <a:picLocks noChangeAspect="1" noChangeArrowheads="1"/>
          </p:cNvPicPr>
          <p:nvPr/>
        </p:nvPicPr>
        <p:blipFill>
          <a:blip r:embed="rId3" cstate="print"/>
          <a:srcRect b="25643"/>
          <a:stretch>
            <a:fillRect/>
          </a:stretch>
        </p:blipFill>
        <p:spPr bwMode="auto">
          <a:xfrm>
            <a:off x="611560" y="332656"/>
            <a:ext cx="7920880" cy="6048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140968"/>
            <a:ext cx="6696744" cy="1584176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http://www.fid.su/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detionline.com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hotline.rocit.ru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/>
              <a:t>https</a:t>
            </a:r>
            <a:r>
              <a:rPr lang="en-US" dirty="0"/>
              <a:t>://www.google.ru/intl/ru/safetycenter/</a:t>
            </a:r>
            <a:endParaRPr lang="ru-RU" dirty="0" smtClean="0"/>
          </a:p>
          <a:p>
            <a:r>
              <a:rPr lang="en-US" dirty="0" smtClean="0"/>
              <a:t>http</a:t>
            </a:r>
            <a:r>
              <a:rPr lang="en-US" dirty="0"/>
              <a:t>://grantist.com/conference/i-mezhdunarodnaya-nauchno-prakticheskaya-konferenciya-zakon-i-poryadok/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441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260648"/>
            <a:ext cx="8041440" cy="1442674"/>
          </a:xfrm>
        </p:spPr>
        <p:txBody>
          <a:bodyPr/>
          <a:lstStyle/>
          <a:p>
            <a:r>
              <a:rPr lang="ru-RU" dirty="0" smtClean="0"/>
              <a:t>Законодательство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" r="21008" b="88658"/>
          <a:stretch/>
        </p:blipFill>
        <p:spPr bwMode="auto">
          <a:xfrm>
            <a:off x="228600" y="1628800"/>
            <a:ext cx="506348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2276872"/>
            <a:ext cx="49685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/>
              <a:t>Данный сайт содержит обширные сведения о нормативно-правовых актах </a:t>
            </a:r>
            <a:r>
              <a:rPr lang="ru-RU" sz="3000" dirty="0"/>
              <a:t>национального законодательства, </a:t>
            </a:r>
            <a:r>
              <a:rPr lang="ru-RU" sz="3000" dirty="0" smtClean="0"/>
              <a:t>связанных </a:t>
            </a:r>
            <a:r>
              <a:rPr lang="ru-RU" sz="3000" dirty="0"/>
              <a:t>с информационной безопасностью и </a:t>
            </a:r>
            <a:r>
              <a:rPr lang="ru-RU" sz="3000" dirty="0" smtClean="0"/>
              <a:t>интернет-сферой.</a:t>
            </a:r>
            <a:endParaRPr lang="ru-RU" sz="30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44864" y="6088211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МБОУ «</a:t>
            </a:r>
            <a:r>
              <a:rPr lang="ru-RU" dirty="0" err="1" smtClean="0"/>
              <a:t>Отрадненская</a:t>
            </a:r>
            <a:r>
              <a:rPr lang="ru-RU" dirty="0" smtClean="0"/>
              <a:t> СОШ № 2»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92896"/>
            <a:ext cx="3523957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9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080" y="2348880"/>
            <a:ext cx="8687400" cy="435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260648"/>
            <a:ext cx="8041440" cy="1442674"/>
          </a:xfrm>
        </p:spPr>
        <p:txBody>
          <a:bodyPr/>
          <a:lstStyle/>
          <a:p>
            <a:r>
              <a:rPr lang="ru-RU" dirty="0" smtClean="0"/>
              <a:t>Законодательство </a:t>
            </a:r>
            <a:endParaRPr lang="ru-R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44864" y="6088211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МБОУ «</a:t>
            </a:r>
            <a:r>
              <a:rPr lang="ru-RU" dirty="0" err="1" smtClean="0"/>
              <a:t>Отрадненская</a:t>
            </a:r>
            <a:r>
              <a:rPr lang="ru-RU" dirty="0" smtClean="0"/>
              <a:t> СОШ № 2»</a:t>
            </a: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85" r="391"/>
          <a:stretch>
            <a:fillRect/>
          </a:stretch>
        </p:blipFill>
        <p:spPr bwMode="auto">
          <a:xfrm>
            <a:off x="107504" y="1340767"/>
            <a:ext cx="8928992" cy="98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499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484784"/>
            <a:ext cx="6776392" cy="7425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detionline.com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44864" y="6088211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МБОУ «</a:t>
            </a:r>
            <a:r>
              <a:rPr lang="ru-RU" dirty="0" err="1" smtClean="0"/>
              <a:t>Отрадненская</a:t>
            </a:r>
            <a:r>
              <a:rPr lang="ru-RU" dirty="0" smtClean="0"/>
              <a:t> СОШ № 2»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3"/>
          <a:stretch/>
        </p:blipFill>
        <p:spPr bwMode="auto">
          <a:xfrm>
            <a:off x="72008" y="2160657"/>
            <a:ext cx="9036496" cy="386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51280" y="260648"/>
            <a:ext cx="8041440" cy="1442674"/>
          </a:xfrm>
        </p:spPr>
        <p:txBody>
          <a:bodyPr/>
          <a:lstStyle/>
          <a:p>
            <a:r>
              <a:rPr lang="ru-RU" dirty="0" smtClean="0"/>
              <a:t>Безопасный интернет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71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6272" y="1484784"/>
            <a:ext cx="6470104" cy="598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hotline.rocit.ru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44864" y="6088211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МБОУ «</a:t>
            </a:r>
            <a:r>
              <a:rPr lang="ru-RU" dirty="0" err="1" smtClean="0"/>
              <a:t>Отрадненская</a:t>
            </a:r>
            <a:r>
              <a:rPr lang="ru-RU" dirty="0" smtClean="0"/>
              <a:t> СОШ № 2»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9" t="18944"/>
          <a:stretch/>
        </p:blipFill>
        <p:spPr bwMode="auto">
          <a:xfrm>
            <a:off x="107504" y="2348880"/>
            <a:ext cx="8931124" cy="364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74" y="1700808"/>
            <a:ext cx="146531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9552" y="260648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Безопасный интернет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77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260648"/>
            <a:ext cx="8041440" cy="1442674"/>
          </a:xfrm>
        </p:spPr>
        <p:txBody>
          <a:bodyPr/>
          <a:lstStyle/>
          <a:p>
            <a:r>
              <a:rPr lang="ru-RU" dirty="0" smtClean="0"/>
              <a:t>Безопасный интернет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484784"/>
            <a:ext cx="6603504" cy="803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google.ru/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intl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ru_ru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safetycenter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44864" y="6088211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МБОУ «</a:t>
            </a:r>
            <a:r>
              <a:rPr lang="ru-RU" dirty="0" err="1" smtClean="0"/>
              <a:t>Отрадненская</a:t>
            </a:r>
            <a:r>
              <a:rPr lang="ru-RU" dirty="0" smtClean="0"/>
              <a:t> СОШ № 2»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3"/>
          <a:stretch/>
        </p:blipFill>
        <p:spPr bwMode="auto">
          <a:xfrm>
            <a:off x="35496" y="2204863"/>
            <a:ext cx="9036000" cy="375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88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260648"/>
            <a:ext cx="8041440" cy="1442674"/>
          </a:xfrm>
        </p:spPr>
        <p:txBody>
          <a:bodyPr/>
          <a:lstStyle/>
          <a:p>
            <a:r>
              <a:rPr lang="ru-RU" dirty="0" smtClean="0"/>
              <a:t>Безопасный интернет</a:t>
            </a:r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44864" y="6088211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МБОУ «</a:t>
            </a:r>
            <a:r>
              <a:rPr lang="ru-RU" dirty="0" err="1" smtClean="0"/>
              <a:t>Отрадненская</a:t>
            </a:r>
            <a:r>
              <a:rPr lang="ru-RU" dirty="0" smtClean="0"/>
              <a:t> СОШ № 2»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328" r="1328" b="6433"/>
          <a:stretch>
            <a:fillRect/>
          </a:stretch>
        </p:blipFill>
        <p:spPr bwMode="auto">
          <a:xfrm>
            <a:off x="323528" y="1340768"/>
            <a:ext cx="860273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7588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260648"/>
            <a:ext cx="8041440" cy="1442674"/>
          </a:xfrm>
        </p:spPr>
        <p:txBody>
          <a:bodyPr/>
          <a:lstStyle/>
          <a:p>
            <a:r>
              <a:rPr lang="ru-RU" dirty="0" smtClean="0"/>
              <a:t>Инструменты </a:t>
            </a:r>
            <a:r>
              <a:rPr lang="en-US" dirty="0" smtClean="0"/>
              <a:t>Google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9" b="33060"/>
          <a:stretch/>
        </p:blipFill>
        <p:spPr bwMode="auto">
          <a:xfrm>
            <a:off x="62121" y="1556792"/>
            <a:ext cx="897437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44864" y="6088211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МБОУ «</a:t>
            </a:r>
            <a:r>
              <a:rPr lang="ru-RU" dirty="0" err="1" smtClean="0"/>
              <a:t>Отрадненская</a:t>
            </a:r>
            <a:r>
              <a:rPr lang="ru-RU" dirty="0" smtClean="0"/>
              <a:t> СОШ № 2»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50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00808"/>
            <a:ext cx="9007936" cy="501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260648"/>
            <a:ext cx="8041440" cy="1442674"/>
          </a:xfrm>
        </p:spPr>
        <p:txBody>
          <a:bodyPr/>
          <a:lstStyle/>
          <a:p>
            <a:r>
              <a:rPr lang="ru-RU" dirty="0" smtClean="0"/>
              <a:t>Инструменты </a:t>
            </a:r>
            <a:r>
              <a:rPr lang="en-US" dirty="0" smtClean="0"/>
              <a:t>Google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73" b="92187"/>
          <a:stretch/>
        </p:blipFill>
        <p:spPr bwMode="auto">
          <a:xfrm>
            <a:off x="108505" y="1340769"/>
            <a:ext cx="4646376" cy="46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44864" y="6088211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МБОУ «</a:t>
            </a:r>
            <a:r>
              <a:rPr lang="ru-RU" dirty="0" err="1" smtClean="0"/>
              <a:t>Отрадненская</a:t>
            </a:r>
            <a:r>
              <a:rPr lang="ru-RU" dirty="0" smtClean="0"/>
              <a:t> СОШ № 2»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02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Тетрадь для рисования</Template>
  <TotalTime>336</TotalTime>
  <Words>130</Words>
  <Application>Microsoft Office PowerPoint</Application>
  <PresentationFormat>Экран (4:3)</PresentationFormat>
  <Paragraphs>33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Bradley Hand ITC TT-Bold</vt:lpstr>
      <vt:lpstr>Calibri</vt:lpstr>
      <vt:lpstr>Cambria</vt:lpstr>
      <vt:lpstr>Rage Italic</vt:lpstr>
      <vt:lpstr>Sketchbook</vt:lpstr>
      <vt:lpstr>Безопасность в Интернете</vt:lpstr>
      <vt:lpstr>Законодательство </vt:lpstr>
      <vt:lpstr>Законодательство </vt:lpstr>
      <vt:lpstr>Безопасный интернет</vt:lpstr>
      <vt:lpstr>Презентация PowerPoint</vt:lpstr>
      <vt:lpstr>Безопасный интернет</vt:lpstr>
      <vt:lpstr>Безопасный интернет</vt:lpstr>
      <vt:lpstr>Инструменты Google</vt:lpstr>
      <vt:lpstr>Инструменты Google</vt:lpstr>
      <vt:lpstr>Спасибо за внимание</vt:lpstr>
      <vt:lpstr>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Белый список</dc:title>
  <dc:creator>km</dc:creator>
  <cp:lastModifiedBy>Пользователь Windows</cp:lastModifiedBy>
  <cp:revision>28</cp:revision>
  <cp:lastPrinted>2016-04-14T18:36:40Z</cp:lastPrinted>
  <dcterms:created xsi:type="dcterms:W3CDTF">2016-04-13T22:22:34Z</dcterms:created>
  <dcterms:modified xsi:type="dcterms:W3CDTF">2017-11-14T13:47:51Z</dcterms:modified>
</cp:coreProperties>
</file>