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79" r:id="rId4"/>
    <p:sldId id="265" r:id="rId5"/>
    <p:sldId id="259" r:id="rId6"/>
    <p:sldId id="261" r:id="rId7"/>
    <p:sldId id="263" r:id="rId8"/>
    <p:sldId id="260" r:id="rId9"/>
    <p:sldId id="262" r:id="rId10"/>
    <p:sldId id="264" r:id="rId11"/>
    <p:sldId id="274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5D1E-4DB7-4049-B1BA-BA0D600462F4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12162-816E-4F5F-ABF6-944ED2B25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12162-816E-4F5F-ABF6-944ED2B25F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kket.com/wp-content/uploads/2016/08/World-Wide-Web-WW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971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Всероссийский урок безопасности школьников в сети Интернет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dentity-theft-10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3584153" cy="215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 - мошенники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73016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Хищение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конфиденциальных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данных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может привести к тому, что хакер незаконно получает доступ и каким -либо образом использует личную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пользователя, с целью получить материальную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прибыль.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8" name="Управляющая кнопка: настраиваемая 7">
            <a:hlinkClick r:id="rId3" action="ppaction://hlinksldjump"/>
          </p:cNvPr>
          <p:cNvSpPr/>
          <p:nvPr/>
        </p:nvSpPr>
        <p:spPr>
          <a:xfrm>
            <a:off x="264399" y="622623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9" name="Управляющая кнопка: далее 8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Загрузочные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Файловые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Макро – вирусы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Скрипт – вирусы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Компьютерные вирусы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059274" cy="41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Антивирус лаборатории Касперского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Доктор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Web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NOD 32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AVAST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Самые эффективные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aspers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2124">
            <a:off x="3305072" y="4965080"/>
            <a:ext cx="4944613" cy="128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pider_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8295" y="1268760"/>
            <a:ext cx="2172072" cy="1448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_2298295_5189a2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981" y="1184444"/>
            <a:ext cx="2566053" cy="161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10697"/>
            <a:ext cx="1764176" cy="166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настраиваемая 7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9" name="Управляющая кнопка: настраиваемая 8">
            <a:hlinkClick r:id="rId6" action="ppaction://hlinksldjump"/>
          </p:cNvPr>
          <p:cNvSpPr/>
          <p:nvPr/>
        </p:nvSpPr>
        <p:spPr>
          <a:xfrm>
            <a:off x="264399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10" name="Управляющая кнопка: далее 9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Советы по безопасной работе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сети Интернет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orld_spin_in_hands_PA_500_clr_31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74671"/>
            <a:ext cx="4762500" cy="390525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1655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Чем сложнее пароль, тем сложнее взломать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твой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аккаунт.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Сложный пароль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77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645024"/>
            <a:ext cx="5982757" cy="2081396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165304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haro-argun.ru/images/dannyi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8803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Личная информация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180528" y="393305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рассказывай о себе незнакомым людям в Интернете: где ты живешь и учишься, не давай свой номер телефона.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говори никому о том, где работают твои родители, не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номера их телефонов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64399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2492896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вас что-то пугает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работе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компьютера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немедленно выключите его.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Расскажите об этом родителям или другим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взрослым.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Доверься интуиции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8-07-05_10-51-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9865" y="1844824"/>
            <a:ext cx="2956600" cy="212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Используйте фильтры электронной почты для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блокирования спама и нежелательных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сообщений.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Фильтры электронной почты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EmailFilt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3528392" cy="409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Никогда не договаривайся о встрече с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- знакомыми без сопровождения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взрослых. Они не всегда являются теми, за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кого себя выдают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 встречайся с незнакомцами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ello_html_4000eb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6048672" cy="251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4" action="ppaction://hlinksldjump"/>
          </p:cNvPr>
          <p:cNvSpPr/>
          <p:nvPr/>
        </p:nvSpPr>
        <p:spPr>
          <a:xfrm>
            <a:off x="264399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812856" cy="4929411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Сразу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Следить за интернет-трафиком.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только проверенные варианты при совершении покупок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магазинах.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ОБЕСПЕЧИТЬ ЗАЩИТУ ПК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idsvisitor.com/media/event_images/ea/96/ea96a07125c6266d44ea9b0cb63de0c3dd98c35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7072"/>
            <a:ext cx="3805486" cy="253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04864"/>
            <a:ext cx="6552728" cy="1080121"/>
          </a:xfrm>
        </p:spPr>
        <p:txBody>
          <a:bodyPr>
            <a:normAutofit fontScale="90000"/>
          </a:bodyPr>
          <a:lstStyle/>
          <a:p>
            <a:pPr indent="358775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октября в России Всемирный день безопасности в сети Интернет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005064"/>
            <a:ext cx="2259583" cy="260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07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соблюдать эти простые правила, то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в Интернете станет безопасной,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полезной и увлекательной.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o-translate-detected_29190-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3387050" cy="465313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endshow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885122"/>
            <a:ext cx="866057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5400" b="0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 информации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 людей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Обмен файлами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Совершение покупок в интернет-магазинах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Просмотр видео 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Заработок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ВОЗМОЖНОСТИ СЕТИ ИНТЕРНЕТ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5176" y="1124744"/>
            <a:ext cx="3744416" cy="326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52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083" y="2276872"/>
            <a:ext cx="7408333" cy="3450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Наряду с огромными возможностями Интернета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высокотехнологичного источника коммуникации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инструмента поиска и получения информации,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проблема безопасности детей в сети становится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очень актуальной.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Современный мир – это мир компьютерной техники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/>
          </p:cNvPr>
          <p:cNvSpPr/>
          <p:nvPr/>
        </p:nvSpPr>
        <p:spPr>
          <a:xfrm>
            <a:off x="323528" y="622623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pic>
        <p:nvPicPr>
          <p:cNvPr id="9" name="Рисунок 8" descr="shutterstock_3225065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45638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Загрузка вредоносных программ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Опасный контент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Интернет-травля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Интернет - хищники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Интернет - мошенники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Основные угрозы безопасности детей в интернете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pic>
        <p:nvPicPr>
          <p:cNvPr id="10" name="Рисунок 9" descr="igor2-08081719160816_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429000"/>
            <a:ext cx="4018278" cy="306896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загрузке файлов, программ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или музыки из случайных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источников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Загрузка вредоносных программ</a:t>
            </a:r>
          </a:p>
        </p:txBody>
      </p:sp>
      <p:pic>
        <p:nvPicPr>
          <p:cNvPr id="4" name="Рисунок 3" descr="https://geekhacker.ru/wp-content/uploads/2017/12/image14-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517" y="3454198"/>
            <a:ext cx="2483768" cy="28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iru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01" y="4108037"/>
            <a:ext cx="2378423" cy="2006795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4" action="ppaction://hlinksldjump"/>
          </p:cNvPr>
          <p:cNvSpPr/>
          <p:nvPr/>
        </p:nvSpPr>
        <p:spPr>
          <a:xfrm>
            <a:off x="251520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Опасным можно назвать различные материалы,</a:t>
            </a:r>
          </a:p>
          <a:p>
            <a:pPr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содержащие: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сцены насилия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сцены неоправданной агрессии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нецензурная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лексика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разжигающая расовую ненависть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пропаганда нездорового образа жизни, неправильного питания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пропаганда употребления наркотических веществ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мошенническая информация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азартные игры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Опасный контент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518509708_sovety-po-bezopasnosti-v-interne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221088"/>
            <a:ext cx="2413645" cy="2365959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осуществляется посредством:   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электронной почты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программ для мгновенного обмена сообщениями (например, ICQ) в социальных сетях,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через размещения на 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видеопорталах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   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Vimeo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 и др.) непристойных видеоматериалов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мобильного телефона (с помощью SMS-сообщений или надоедливых звонков).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Интернет-травля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bezsekreta.ru/wp-content/uploads/2018/02/74e2b37e76b462e9161e4a434a47c2ab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649171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используют социальные сети, чаты,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мессенджеры, интернет - форумы и другие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социальные средства  коммуникации для общения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 детьми и подростками с целью склонить их к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незаконным  действиям  различного характера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 - хищники</a:t>
            </a:r>
          </a:p>
        </p:txBody>
      </p:sp>
      <p:pic>
        <p:nvPicPr>
          <p:cNvPr id="6" name="Рисунок 5" descr="image_oiw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280" y="3480418"/>
            <a:ext cx="5076056" cy="333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715</TotalTime>
  <Words>471</Words>
  <Application>Microsoft Office PowerPoint</Application>
  <PresentationFormat>Экран (4:3)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Всероссийский урок безопасности школьников в сети Интернет </vt:lpstr>
      <vt:lpstr>30 октября в России Всемирный день безопасности в сети Интернет  </vt:lpstr>
      <vt:lpstr>ВОЗМОЖНОСТИ СЕТИ ИНТЕРНЕТ </vt:lpstr>
      <vt:lpstr>Современный мир – это мир компьютерной техники </vt:lpstr>
      <vt:lpstr>Основные угрозы безопасности детей в интернете</vt:lpstr>
      <vt:lpstr>Загрузка вредоносных программ</vt:lpstr>
      <vt:lpstr>Опасный контент</vt:lpstr>
      <vt:lpstr>Интернет-травля</vt:lpstr>
      <vt:lpstr>Интернет - хищники</vt:lpstr>
      <vt:lpstr>Интернет - мошенники</vt:lpstr>
      <vt:lpstr>Компьютерные вирусы</vt:lpstr>
      <vt:lpstr>Самые эффективные  антивирусные программы</vt:lpstr>
      <vt:lpstr>Советы по безопасной работе  в сети Интернет</vt:lpstr>
      <vt:lpstr>Сложный пароль</vt:lpstr>
      <vt:lpstr>Личная информация</vt:lpstr>
      <vt:lpstr>Доверься интуиции</vt:lpstr>
      <vt:lpstr>Фильтры электронной почты</vt:lpstr>
      <vt:lpstr>Не встречайся с незнакомцами</vt:lpstr>
      <vt:lpstr>КАК ОБЕСПЕЧИТЬ ЗАЩИТУ ПК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безопасности школьников в сети Интернет</dc:title>
  <dc:creator>Лариса</dc:creator>
  <cp:lastModifiedBy>Александра</cp:lastModifiedBy>
  <cp:revision>56</cp:revision>
  <dcterms:created xsi:type="dcterms:W3CDTF">2018-09-08T15:45:20Z</dcterms:created>
  <dcterms:modified xsi:type="dcterms:W3CDTF">2018-10-28T17:56:26Z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2830428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