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57" r:id="rId4"/>
    <p:sldId id="272" r:id="rId5"/>
    <p:sldId id="258" r:id="rId6"/>
    <p:sldId id="273" r:id="rId7"/>
    <p:sldId id="259" r:id="rId8"/>
    <p:sldId id="274" r:id="rId9"/>
    <p:sldId id="260" r:id="rId10"/>
    <p:sldId id="282" r:id="rId11"/>
    <p:sldId id="261" r:id="rId12"/>
    <p:sldId id="275" r:id="rId13"/>
    <p:sldId id="262" r:id="rId14"/>
    <p:sldId id="277" r:id="rId15"/>
    <p:sldId id="263" r:id="rId16"/>
    <p:sldId id="276" r:id="rId17"/>
    <p:sldId id="264" r:id="rId18"/>
    <p:sldId id="284" r:id="rId19"/>
    <p:sldId id="265" r:id="rId20"/>
    <p:sldId id="280" r:id="rId21"/>
    <p:sldId id="268" r:id="rId22"/>
    <p:sldId id="281" r:id="rId23"/>
    <p:sldId id="267" r:id="rId24"/>
    <p:sldId id="279" r:id="rId25"/>
    <p:sldId id="266" r:id="rId26"/>
    <p:sldId id="269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AE8-3794-4107-8F65-B807AEAF6719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9F9C-E0F4-42F4-92BF-FA91AE8A1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3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F9C-E0F4-42F4-92BF-FA91AE8A1D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7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F9C-E0F4-42F4-92BF-FA91AE8A1D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7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F9C-E0F4-42F4-92BF-FA91AE8A1D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1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5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0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2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7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6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8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2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7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4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2728-9804-44FC-9BA0-881A2DF3FB93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9BC7-816A-4494-9B28-6321E94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zelenyjmir.ru/zimuyushhie-pticy/" TargetMode="External"/><Relationship Id="rId7" Type="http://schemas.openxmlformats.org/officeDocument/2006/relationships/hyperlink" Target="https://ecoportal.info/pticy-rostovskoj-oblasti/" TargetMode="External"/><Relationship Id="rId2" Type="http://schemas.openxmlformats.org/officeDocument/2006/relationships/hyperlink" Target="https://yandex.ru/images/search?text=%D1%84%D0%BE%D1%82%D0%BE%20%D0%B7%D0%B8%D0%BC%D1%83%D1%8E%D1%89%D0%B8%D1%85%20%D0%BF%D1%82%D0%B8%D1%86&amp;stype=image&amp;lr=39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91;&#1088;&#1086;&#1082;.&#1088;&#1092;/library/metodicheskaya_razrabotka_095156.html" TargetMode="External"/><Relationship Id="rId5" Type="http://schemas.openxmlformats.org/officeDocument/2006/relationships/hyperlink" Target="https://nsportal.ru/shkola/vneklassnaya-rabota/library/2017/10/25/beseda-zimuyushchie-ptitsy" TargetMode="External"/><Relationship Id="rId4" Type="http://schemas.openxmlformats.org/officeDocument/2006/relationships/hyperlink" Target="https://www.liveinternet.ru/users/rosinka7304/post28250126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03884"/>
            <a:ext cx="6840760" cy="396044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850" y="836712"/>
            <a:ext cx="8039236" cy="11671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Зимующие птицы города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Ростова-на-Дону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60648"/>
            <a:ext cx="5995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Муниципальное бюджетное учреждение дополнительного образования </a:t>
            </a:r>
          </a:p>
          <a:p>
            <a:r>
              <a:rPr lang="ru-RU" sz="1400" dirty="0" smtClean="0"/>
              <a:t>          города Ростова-на-Дону «Детский эколого-биологический центр»</a:t>
            </a:r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6525344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2020г.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6093296"/>
            <a:ext cx="2288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Автор: Ковалёва Л. П.</a:t>
            </a:r>
          </a:p>
          <a:p>
            <a:r>
              <a:rPr lang="ru-RU" sz="1400" dirty="0" smtClean="0"/>
              <a:t>Педагог МБУ ДО «ДЭБЦ»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9160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Голубь-птица мира в современной культуре, хотя имеет драчливый характер. Имеет плотное телосложение, короткую шею и короткие лапы, длинный хвост, а также продолговатую голову. </a:t>
            </a:r>
          </a:p>
          <a:p>
            <a:r>
              <a:rPr lang="ru-RU" dirty="0" smtClean="0"/>
              <a:t>В мире существует более 30 видов голубей. Сизый голубь-именно его видим мы на улицах наших городов.</a:t>
            </a:r>
          </a:p>
          <a:p>
            <a:r>
              <a:rPr lang="ru-RU" dirty="0" smtClean="0"/>
              <a:t>Голуби крайне неприхотливы в пище. Основной пищей их являются разнообразные семена, плоды фруктовых деревьев, ягоды. </a:t>
            </a:r>
            <a:endParaRPr lang="ru-RU" dirty="0" smtClean="0"/>
          </a:p>
          <a:p>
            <a:r>
              <a:rPr lang="ru-RU" dirty="0" smtClean="0"/>
              <a:t>Голуби</a:t>
            </a:r>
            <a:r>
              <a:rPr lang="ru-RU" dirty="0" smtClean="0"/>
              <a:t>, живущие в городе, часто употребляют в пищу различные пищевые отбросы: пшеницу, кукурузу, овес, ячмень. Голуби любят селиться рядом с человеком, тут им легче находить пищу.</a:t>
            </a:r>
          </a:p>
          <a:p>
            <a:r>
              <a:rPr lang="ru-RU" dirty="0" smtClean="0"/>
              <a:t>Зимой </a:t>
            </a:r>
            <a:r>
              <a:rPr lang="ru-RU" dirty="0" smtClean="0"/>
              <a:t>голуби нередко наведываются к кормушкам.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08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Воробьи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0386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Воробьи обитают рядом с человеческим жильем. </a:t>
            </a:r>
            <a:endParaRPr lang="ru-RU" dirty="0" smtClean="0"/>
          </a:p>
          <a:p>
            <a:r>
              <a:rPr lang="ru-RU" dirty="0" smtClean="0"/>
              <a:t>Летом </a:t>
            </a:r>
            <a:r>
              <a:rPr lang="ru-RU" dirty="0" smtClean="0"/>
              <a:t>питаются насекомыми, семенами, остатками пищи человека. </a:t>
            </a:r>
            <a:endParaRPr lang="ru-RU" dirty="0" smtClean="0"/>
          </a:p>
          <a:p>
            <a:r>
              <a:rPr lang="ru-RU" dirty="0" smtClean="0"/>
              <a:t>Зимой </a:t>
            </a:r>
            <a:r>
              <a:rPr lang="ru-RU" dirty="0" smtClean="0"/>
              <a:t>в пищу идут и семена, и крошки хлеба, и кусочки сала, различные пищевые отходы.</a:t>
            </a:r>
          </a:p>
          <a:p>
            <a:r>
              <a:rPr lang="ru-RU" dirty="0" smtClean="0"/>
              <a:t>Шумными стайками воробьи с удовольствием прилетают на кормушки, которые делает 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08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218"/>
          </a:xfrm>
        </p:spPr>
      </p:pic>
    </p:spTree>
    <p:extLst>
      <p:ext uri="{BB962C8B-B14F-4D97-AF65-F5344CB8AC3E}">
        <p14:creationId xmlns:p14="http://schemas.microsoft.com/office/powerpoint/2010/main" val="345135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Эти птицы встречаются практически на всей территории Европы, зачастую гнездятся в садах и парках, среди небольших групп деревьев, в лесополосах вдоль дорог.</a:t>
            </a:r>
          </a:p>
          <a:p>
            <a:r>
              <a:rPr lang="ru-RU" dirty="0" smtClean="0"/>
              <a:t>Кормовая база грачей довольно обширна-различные насекомые, их личинки. </a:t>
            </a:r>
            <a:endParaRPr lang="ru-RU" dirty="0" smtClean="0"/>
          </a:p>
          <a:p>
            <a:r>
              <a:rPr lang="ru-RU" dirty="0" smtClean="0"/>
              <a:t>Кроме </a:t>
            </a:r>
            <a:r>
              <a:rPr lang="ru-RU" dirty="0" smtClean="0"/>
              <a:t>того, охотятся на мышевидных грызунов, а также с удовольствием поедают огородные и зерновые культуры, а также некоторые сорные травы.  </a:t>
            </a:r>
            <a:endParaRPr lang="ru-RU" dirty="0" smtClean="0"/>
          </a:p>
          <a:p>
            <a:r>
              <a:rPr lang="ru-RU" dirty="0" smtClean="0"/>
              <a:t>Много </a:t>
            </a:r>
            <a:r>
              <a:rPr lang="ru-RU" dirty="0" smtClean="0"/>
              <a:t>грачей и на свалках вокруг населенных пунктов, особенно в зимнее время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6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132268"/>
            <a:ext cx="8229600" cy="1143000"/>
          </a:xfrm>
        </p:spPr>
        <p:txBody>
          <a:bodyPr/>
          <a:lstStyle/>
          <a:p>
            <a:r>
              <a:rPr lang="ru-RU" dirty="0" smtClean="0"/>
              <a:t>Большая синица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2373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Большая синица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Большая синица самая крупная среди своих собратьев, она ростом с воробья. Все другие синицы меньше </a:t>
            </a:r>
            <a:r>
              <a:rPr lang="ru-RU" sz="3400" dirty="0" smtClean="0"/>
              <a:t>этой.</a:t>
            </a:r>
          </a:p>
          <a:p>
            <a:r>
              <a:rPr lang="ru-RU" sz="3400" dirty="0" smtClean="0"/>
              <a:t>У </a:t>
            </a:r>
            <a:r>
              <a:rPr lang="ru-RU" sz="3400" dirty="0" smtClean="0"/>
              <a:t>каждой синицы свой наряд, свое платье. </a:t>
            </a:r>
            <a:endParaRPr lang="ru-RU" sz="3400" dirty="0" smtClean="0"/>
          </a:p>
          <a:p>
            <a:r>
              <a:rPr lang="ru-RU" sz="3400" dirty="0" smtClean="0"/>
              <a:t>У </a:t>
            </a:r>
            <a:r>
              <a:rPr lang="ru-RU" sz="3400" dirty="0" smtClean="0"/>
              <a:t>лазоревки </a:t>
            </a:r>
            <a:r>
              <a:rPr lang="ru-RU" sz="3400" dirty="0"/>
              <a:t>грудка</a:t>
            </a:r>
            <a:r>
              <a:rPr lang="ru-RU" sz="3400" dirty="0" smtClean="0"/>
              <a:t> желтая, а спина и крылья, а также шапочка-голубые. </a:t>
            </a:r>
            <a:endParaRPr lang="ru-RU" sz="3400" dirty="0" smtClean="0"/>
          </a:p>
          <a:p>
            <a:r>
              <a:rPr lang="ru-RU" sz="3400" dirty="0" err="1" smtClean="0"/>
              <a:t>Московка</a:t>
            </a:r>
            <a:r>
              <a:rPr lang="ru-RU" sz="3400" dirty="0" smtClean="0"/>
              <a:t>-серая</a:t>
            </a:r>
            <a:r>
              <a:rPr lang="ru-RU" sz="3400" dirty="0" smtClean="0"/>
              <a:t>, гаичка-</a:t>
            </a:r>
            <a:r>
              <a:rPr lang="ru-RU" sz="3400" dirty="0" err="1" smtClean="0"/>
              <a:t>буровато</a:t>
            </a:r>
            <a:r>
              <a:rPr lang="ru-RU" sz="3400" dirty="0" smtClean="0"/>
              <a:t>-серая.</a:t>
            </a:r>
          </a:p>
          <a:p>
            <a:r>
              <a:rPr lang="ru-RU" sz="3400" dirty="0" smtClean="0"/>
              <a:t>Летом птицы питаются насекомыми, а зимой корм бывает трудно раздобыть-семена растений, да около дупла дятла можно поживиться личинками. </a:t>
            </a:r>
            <a:endParaRPr lang="ru-RU" sz="3400" dirty="0" smtClean="0"/>
          </a:p>
          <a:p>
            <a:r>
              <a:rPr lang="ru-RU" sz="3400" dirty="0" smtClean="0"/>
              <a:t>Вот </a:t>
            </a:r>
            <a:r>
              <a:rPr lang="ru-RU" sz="3400" dirty="0" smtClean="0"/>
              <a:t>и летят синицы зимой поближе к человеческому жилью.</a:t>
            </a:r>
          </a:p>
          <a:p>
            <a:r>
              <a:rPr lang="ru-RU" sz="3400" dirty="0" smtClean="0"/>
              <a:t>Синицы с удовольствием клюют несоленое сало, семена подсолнечника, тыквенные семечки</a:t>
            </a:r>
            <a:r>
              <a:rPr lang="ru-RU" dirty="0" smtClean="0"/>
              <a:t>, раздробленные орехи.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99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Лазоревка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6425952"/>
          </a:xfrm>
        </p:spPr>
      </p:pic>
    </p:spTree>
    <p:extLst>
      <p:ext uri="{BB962C8B-B14F-4D97-AF65-F5344CB8AC3E}">
        <p14:creationId xmlns:p14="http://schemas.microsoft.com/office/powerpoint/2010/main" val="46473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пестрый дятел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Дятел имеет пестрый, запоминающийся наряд- шапочка у него красная, перья на туловище черные, белые, красные.</a:t>
            </a:r>
          </a:p>
          <a:p>
            <a:r>
              <a:rPr lang="ru-RU" dirty="0" smtClean="0"/>
              <a:t>Дятла называют лесным доктором, потому что он вредных насекомых и их личинок из-под коры деревьев достает.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него очень длинный язык-10-15 см. Кроме того, липкий, с твердыми </a:t>
            </a:r>
            <a:r>
              <a:rPr lang="ru-RU" dirty="0" err="1" smtClean="0"/>
              <a:t>зазубринками</a:t>
            </a:r>
            <a:r>
              <a:rPr lang="ru-RU" dirty="0" smtClean="0"/>
              <a:t>. Насекомые приклеиваются или накалываются на </a:t>
            </a:r>
            <a:r>
              <a:rPr lang="ru-RU" dirty="0" err="1" smtClean="0"/>
              <a:t>зазубринки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16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пёстрый дятел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5418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Зимующие птицы.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713387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Зимующими называют птиц, живущих в родном краю круглый год. В теплое время года птицы питаются насекомыми, семенами растений, мелкими животными, рыбой и так далее. </a:t>
            </a:r>
            <a:endParaRPr lang="ru-RU" sz="3400" dirty="0" smtClean="0"/>
          </a:p>
          <a:p>
            <a:r>
              <a:rPr lang="ru-RU" sz="3400" dirty="0" smtClean="0"/>
              <a:t>С </a:t>
            </a:r>
            <a:r>
              <a:rPr lang="ru-RU" sz="3400" dirty="0" smtClean="0"/>
              <a:t>приходом зимы, морозов, кормовая база для птиц резко сокращается, поэтому много пернатых улетает зимовать в теплые края. </a:t>
            </a:r>
            <a:endParaRPr lang="ru-RU" sz="3400" dirty="0" smtClean="0"/>
          </a:p>
          <a:p>
            <a:r>
              <a:rPr lang="ru-RU" sz="3400" dirty="0" smtClean="0"/>
              <a:t>В </a:t>
            </a:r>
            <a:r>
              <a:rPr lang="ru-RU" sz="3400" dirty="0"/>
              <a:t>нашем городе остаются </a:t>
            </a:r>
            <a:r>
              <a:rPr lang="ru-RU" sz="3400" dirty="0" smtClean="0"/>
              <a:t>на зиму синицы, воробьи, голуби, сороки, грачи, дятлы, сойки. Из северных широт прилетают к нам зимовать свиристели, дрозды, дубоносы. </a:t>
            </a:r>
            <a:endParaRPr lang="ru-RU" sz="3400" dirty="0" smtClean="0"/>
          </a:p>
          <a:p>
            <a:r>
              <a:rPr lang="ru-RU" sz="3400" dirty="0" smtClean="0"/>
              <a:t>Трудно </a:t>
            </a:r>
            <a:r>
              <a:rPr lang="ru-RU" sz="3400" dirty="0" smtClean="0"/>
              <a:t>зимой приходится пернатым, много птичек гибнет , ведь голодной птице и небольшой мороз опасен. </a:t>
            </a:r>
            <a:endParaRPr lang="ru-RU" sz="3400" dirty="0" smtClean="0"/>
          </a:p>
          <a:p>
            <a:r>
              <a:rPr lang="ru-RU" sz="3400" dirty="0" smtClean="0"/>
              <a:t>Поэтому </a:t>
            </a:r>
            <a:r>
              <a:rPr lang="ru-RU" sz="3400" dirty="0" smtClean="0"/>
              <a:t>люди заботливо устанавливают кормушки и подкармливают птиц зимой.</a:t>
            </a:r>
          </a:p>
          <a:p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408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Дрозд-рябинник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Дрозд-рябинник – распространенный вид европейских дроздов. </a:t>
            </a:r>
            <a:endParaRPr lang="ru-RU" dirty="0" smtClean="0"/>
          </a:p>
          <a:p>
            <a:r>
              <a:rPr lang="ru-RU" dirty="0" smtClean="0"/>
              <a:t>Гнездится </a:t>
            </a:r>
            <a:r>
              <a:rPr lang="ru-RU" dirty="0" smtClean="0"/>
              <a:t>повсеместно в Европе, начиная от северной границы лесной растительности до северной границы степной полосы, а также в Сибири.</a:t>
            </a:r>
          </a:p>
          <a:p>
            <a:r>
              <a:rPr lang="ru-RU" dirty="0" smtClean="0"/>
              <a:t>В наших южных областях встречается как залетная, зимующая птица. </a:t>
            </a:r>
            <a:endParaRPr lang="ru-RU" dirty="0" smtClean="0"/>
          </a:p>
          <a:p>
            <a:r>
              <a:rPr lang="ru-RU" dirty="0" smtClean="0"/>
              <a:t>Питается </a:t>
            </a:r>
            <a:r>
              <a:rPr lang="ru-RU" dirty="0" smtClean="0"/>
              <a:t>плодами и ягодами, но самое любимое лакомство-плоды рябины.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830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Дрозд-рябинник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03714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Дубонос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Дубонос широко распространен по свету, существует несколько разновидностей этой птички. Считается частично мигрирующей, большинство предпочитает улетать на юг. Поэтому дубонос зимой довольно часто встречается в наших южных широтах.</a:t>
            </a:r>
          </a:p>
          <a:p>
            <a:r>
              <a:rPr lang="ru-RU" dirty="0" smtClean="0"/>
              <a:t>Благодаря своему мощному клюву и способностям быстро летать, дубонос никогда не останется без добычи. Клюв птицы, который имеет почти такой же размер, что и голова, прекрасно справляется с дроблением  любых твердых поверхностей-будь то орех или кора дуба.</a:t>
            </a:r>
          </a:p>
          <a:p>
            <a:r>
              <a:rPr lang="ru-RU" dirty="0" smtClean="0"/>
              <a:t>Зимой дубонос прилетает к кормушке, любит семена подсолнечника, зернышки, арбузные семена.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730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63502"/>
          </a:xfrm>
        </p:spPr>
      </p:pic>
    </p:spTree>
    <p:extLst>
      <p:ext uri="{BB962C8B-B14F-4D97-AF65-F5344CB8AC3E}">
        <p14:creationId xmlns:p14="http://schemas.microsoft.com/office/powerpoint/2010/main" val="1445564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Свиристель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Певчие птицы рода свиристель-жители Евразии и Северной Америки-отличаются красотой оперения и забавным нравом. Гнездятся птицы в хвойных и смешанных лесах северных регионов.</a:t>
            </a:r>
          </a:p>
          <a:p>
            <a:r>
              <a:rPr lang="ru-RU" dirty="0" smtClean="0"/>
              <a:t>На сегодняшний день свиристель признан кочующей птицей. В зимний период  они объединяются в небольшие стаи и перемещаются в поисках пищи.</a:t>
            </a:r>
          </a:p>
          <a:p>
            <a:r>
              <a:rPr lang="ru-RU" dirty="0" smtClean="0"/>
              <a:t>Зимой в Ростове можно наблюдать их, сидящих стайками в 30-40 особей на высоких деревьях и издающих свистовые, переливчатые звуки. </a:t>
            </a:r>
          </a:p>
          <a:p>
            <a:r>
              <a:rPr lang="ru-RU" dirty="0" smtClean="0"/>
              <a:t>Питание свиристелей меняется по временам года, а в целом птица всеядна и очень любит покушать.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нас они питаются плодами калины, рябины, шиповника, яблоками и грушами в садах. Кушают они очень быстро, глотая ягоды, даже не пережевывая 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76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Свиристель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39805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5" y="188640"/>
            <a:ext cx="8883831" cy="6480720"/>
          </a:xfrm>
        </p:spPr>
      </p:pic>
    </p:spTree>
    <p:extLst>
      <p:ext uri="{BB962C8B-B14F-4D97-AF65-F5344CB8AC3E}">
        <p14:creationId xmlns:p14="http://schemas.microsoft.com/office/powerpoint/2010/main" val="3613162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1686" y="1556792"/>
            <a:ext cx="7936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https://yandex.ru/images/search?text=%D1%84%D0%BE%D1%82%D0%BE%20%D0%B7%D0%B8%D0%BC%D1%83%D1%8E%D1%89%D0%B8%D1%85%20%D0%BF%D1%82%D0%B8%D1%86&amp;stype=image&amp;lr=39&amp;source=wiz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374" y="306896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https://zelenyjmir.ru/zimuyushhie-pticy/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3588" y="357301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https://www.liveinternet.ru/users/rosinka7304/post282501264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14908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https://nsportal.ru/shkola/vneklassnaya-rabota/library/2017/10/25/beseda-zimuyushchie-ptitsy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4620" y="1031939"/>
            <a:ext cx="7881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https://xn--j1ahfl.xn--p1ai/library/metodicheskaya_razrabotka_095156.html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9040" y="2564904"/>
            <a:ext cx="7621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https://ecoportal.info/pticy-rostovskoj-oblasti/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44774" y="57027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Используемые источники: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6818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Сойка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2762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ru-RU" dirty="0" smtClean="0"/>
              <a:t>Сойка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Сойка- ближайшая родственница сороки. </a:t>
            </a:r>
          </a:p>
          <a:p>
            <a:r>
              <a:rPr lang="ru-RU" dirty="0" smtClean="0"/>
              <a:t>Имеет яркую, красивую окраску. Оперение рыжевато-коричневое, крылья голубые, а на голове-характерный хохолок из рыжих перьев. </a:t>
            </a:r>
            <a:endParaRPr lang="ru-RU" dirty="0" smtClean="0"/>
          </a:p>
          <a:p>
            <a:r>
              <a:rPr lang="ru-RU" dirty="0" smtClean="0"/>
              <a:t>Известна </a:t>
            </a:r>
            <a:r>
              <a:rPr lang="ru-RU" dirty="0" smtClean="0"/>
              <a:t>способность соек подражать голосам других птиц, даже животных, например, кошки.</a:t>
            </a:r>
          </a:p>
          <a:p>
            <a:r>
              <a:rPr lang="ru-RU" dirty="0" smtClean="0"/>
              <a:t>Сойка всеядна. Питается  насекомыми, семенами, орехами, ягодами, мелкими животными, но любимое лакомство- желуди. </a:t>
            </a:r>
            <a:endParaRPr lang="ru-RU" dirty="0" smtClean="0"/>
          </a:p>
          <a:p>
            <a:r>
              <a:rPr lang="ru-RU" dirty="0" smtClean="0"/>
              <a:t>Часто </a:t>
            </a:r>
            <a:r>
              <a:rPr lang="ru-RU" dirty="0" smtClean="0"/>
              <a:t>сойки делают запасы на зиму-прячут в ямках под листьями плоды, а потом забывают… Зато весной вдруг на этом месте вырастают молодые дубки…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78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900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Птица крупнее голубя, туловище пепельно-серого цвета, а клюв, ноги, голова и хвост-черные.</a:t>
            </a:r>
          </a:p>
          <a:p>
            <a:r>
              <a:rPr lang="ru-RU" dirty="0" smtClean="0"/>
              <a:t>У вороны зоркие глаза и острый слух, она хорошо чувствует запахи. Птица очень осторожна и внимательна.</a:t>
            </a:r>
          </a:p>
          <a:p>
            <a:r>
              <a:rPr lang="ru-RU" dirty="0" smtClean="0"/>
              <a:t>Вороны, как и сойки, всеядны, и также прячут пищу про запас.</a:t>
            </a:r>
          </a:p>
          <a:p>
            <a:r>
              <a:rPr lang="ru-RU" dirty="0" smtClean="0"/>
              <a:t>В сильные морозы  на ночь птицы садятся на ветки, тесно прижавшись друг к другу. </a:t>
            </a:r>
            <a:endParaRPr lang="ru-RU" dirty="0" smtClean="0"/>
          </a:p>
          <a:p>
            <a:r>
              <a:rPr lang="ru-RU" dirty="0" smtClean="0"/>
              <a:t>Голову </a:t>
            </a:r>
            <a:r>
              <a:rPr lang="ru-RU" dirty="0" smtClean="0"/>
              <a:t>прячут под крыло и распушают перья.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24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5271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сороки стройное вытянутое тело, длинный хвост «веером», короткие, заостренные крылья. Оперение двухцветное-белое с черным, но на солнце при определенном ракурсе черные перья отливают и синим, и зеленым, и фиолетовым цветом.</a:t>
            </a:r>
          </a:p>
          <a:p>
            <a:r>
              <a:rPr lang="ru-RU" dirty="0" smtClean="0"/>
              <a:t>Сороки считаются умными птицами, они проводят сложные социальные ритуалы, способны узнавать человека по лицу, анализировать какие-то ситуации.</a:t>
            </a:r>
          </a:p>
          <a:p>
            <a:r>
              <a:rPr lang="ru-RU" dirty="0" smtClean="0"/>
              <a:t>Особенных предпочтений в питании сорок нет. Они всеядны. Имеют склонность поедать чужие яйца и птенцов. Бывает, воруют кости у котов и собак.</a:t>
            </a:r>
          </a:p>
          <a:p>
            <a:r>
              <a:rPr lang="ru-RU" dirty="0" smtClean="0"/>
              <a:t>Зимой часто прилетают к жилищу человека  в надежде поживиться , а также посещают  кормушки.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20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1472331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1116</Words>
  <Application>Microsoft Office PowerPoint</Application>
  <PresentationFormat>Экран (4:3)</PresentationFormat>
  <Paragraphs>95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Зимующие птицы города  Ростова-на-Дону</vt:lpstr>
      <vt:lpstr>Зимующие птицы.</vt:lpstr>
      <vt:lpstr>Сойка</vt:lpstr>
      <vt:lpstr>Сойка</vt:lpstr>
      <vt:lpstr>Ворона</vt:lpstr>
      <vt:lpstr>Ворона</vt:lpstr>
      <vt:lpstr>Сорока</vt:lpstr>
      <vt:lpstr>Сорока</vt:lpstr>
      <vt:lpstr>Голуби</vt:lpstr>
      <vt:lpstr>Голуби</vt:lpstr>
      <vt:lpstr>Воробьи</vt:lpstr>
      <vt:lpstr>Воробей</vt:lpstr>
      <vt:lpstr>Грач</vt:lpstr>
      <vt:lpstr>Грач</vt:lpstr>
      <vt:lpstr>Большая синица</vt:lpstr>
      <vt:lpstr>Большая синица</vt:lpstr>
      <vt:lpstr>Лазоревка</vt:lpstr>
      <vt:lpstr>Большой пестрый дятел</vt:lpstr>
      <vt:lpstr>Большой пёстрый дятел</vt:lpstr>
      <vt:lpstr>Дрозд-рябинник</vt:lpstr>
      <vt:lpstr>Дрозд-рябинник</vt:lpstr>
      <vt:lpstr>Дубонос</vt:lpstr>
      <vt:lpstr>Презентация PowerPoint</vt:lpstr>
      <vt:lpstr>Свиристель</vt:lpstr>
      <vt:lpstr>Свиристель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ПК</cp:lastModifiedBy>
  <cp:revision>42</cp:revision>
  <dcterms:created xsi:type="dcterms:W3CDTF">2019-12-14T19:40:42Z</dcterms:created>
  <dcterms:modified xsi:type="dcterms:W3CDTF">2020-02-03T05:49:23Z</dcterms:modified>
</cp:coreProperties>
</file>