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2" r:id="rId2"/>
    <p:sldId id="256" r:id="rId3"/>
    <p:sldId id="257" r:id="rId4"/>
    <p:sldId id="266" r:id="rId5"/>
    <p:sldId id="259" r:id="rId6"/>
    <p:sldId id="261" r:id="rId7"/>
    <p:sldId id="267" r:id="rId8"/>
    <p:sldId id="265" r:id="rId9"/>
    <p:sldId id="263" r:id="rId10"/>
    <p:sldId id="268" r:id="rId11"/>
    <p:sldId id="264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Windows" initials="ПW" lastIdx="1" clrIdx="0">
    <p:extLst>
      <p:ext uri="{19B8F6BF-5375-455C-9EA6-DF929625EA0E}">
        <p15:presenceInfo xmlns:p15="http://schemas.microsoft.com/office/powerpoint/2012/main" userId="Пользователь Window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ACC2"/>
    <a:srgbClr val="7B7B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0.gif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3.jpg"/><Relationship Id="rId7" Type="http://schemas.openxmlformats.org/officeDocument/2006/relationships/image" Target="../media/image27.jpeg"/><Relationship Id="rId12" Type="http://schemas.openxmlformats.org/officeDocument/2006/relationships/image" Target="../media/image3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11" Type="http://schemas.openxmlformats.org/officeDocument/2006/relationships/image" Target="../media/image17.jpg"/><Relationship Id="rId5" Type="http://schemas.openxmlformats.org/officeDocument/2006/relationships/image" Target="../media/image25.jpg"/><Relationship Id="rId10" Type="http://schemas.openxmlformats.org/officeDocument/2006/relationships/image" Target="../media/image29.jpeg"/><Relationship Id="rId4" Type="http://schemas.openxmlformats.org/officeDocument/2006/relationships/image" Target="../media/image24.jpg"/><Relationship Id="rId9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1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  <p:sp>
        <p:nvSpPr>
          <p:cNvPr id="5" name="Скругленный прямоугольник 4"/>
          <p:cNvSpPr/>
          <p:nvPr/>
        </p:nvSpPr>
        <p:spPr>
          <a:xfrm>
            <a:off x="58189" y="1"/>
            <a:ext cx="12133810" cy="685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is smaller?                                 Who is cleaner?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482" y="1114416"/>
            <a:ext cx="4499098" cy="31002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57" y="1130958"/>
            <a:ext cx="4634606" cy="306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99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5017" cy="6857999"/>
          </a:xfrm>
        </p:spPr>
      </p:pic>
      <p:sp>
        <p:nvSpPr>
          <p:cNvPr id="6" name="Скругленный прямоугольник 5"/>
          <p:cNvSpPr/>
          <p:nvPr/>
        </p:nvSpPr>
        <p:spPr>
          <a:xfrm>
            <a:off x="540327" y="149628"/>
            <a:ext cx="11255433" cy="65254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92" y="0"/>
            <a:ext cx="107067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077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2" y="124690"/>
            <a:ext cx="12036829" cy="673330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6" name="Овал 5"/>
          <p:cNvSpPr/>
          <p:nvPr/>
        </p:nvSpPr>
        <p:spPr>
          <a:xfrm>
            <a:off x="9762835" y="315884"/>
            <a:ext cx="2140989" cy="1348049"/>
          </a:xfrm>
          <a:prstGeom prst="ellipse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You have a letter</a:t>
            </a:r>
            <a:r>
              <a:rPr lang="ru-RU" dirty="0" smtClean="0"/>
              <a:t>…</a:t>
            </a:r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10135985" y="1740135"/>
            <a:ext cx="350982" cy="192549"/>
          </a:xfrm>
          <a:prstGeom prst="ellipse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9636817" y="2088124"/>
            <a:ext cx="332509" cy="197875"/>
          </a:xfrm>
          <a:prstGeom prst="ellipse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8959271" y="2379901"/>
            <a:ext cx="332510" cy="175490"/>
          </a:xfrm>
          <a:prstGeom prst="ellipse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 rot="193238">
            <a:off x="3063494" y="4195082"/>
            <a:ext cx="1814904" cy="1176257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4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«Б»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43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6" y="618517"/>
            <a:ext cx="10289934" cy="1136391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5" y="83128"/>
            <a:ext cx="12052530" cy="6774872"/>
          </a:xfrm>
        </p:spPr>
      </p:pic>
      <p:sp>
        <p:nvSpPr>
          <p:cNvPr id="7" name="Скругленный прямоугольник 6"/>
          <p:cNvSpPr/>
          <p:nvPr/>
        </p:nvSpPr>
        <p:spPr>
          <a:xfrm rot="21202323">
            <a:off x="4923481" y="890238"/>
            <a:ext cx="4906774" cy="2733885"/>
          </a:xfrm>
          <a:prstGeom prst="roundRect">
            <a:avLst/>
          </a:prstGeom>
          <a:noFill/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Dear friend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endParaRPr lang="en-US" sz="2000" dirty="0">
              <a:ln>
                <a:solidFill>
                  <a:schemeClr val="tx1"/>
                </a:solidFill>
              </a:ln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name is Little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Saiga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live in Kalmykia. Kalmykia is beautiful.</a:t>
            </a:r>
          </a:p>
          <a:p>
            <a:pPr algn="just"/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 celebrate New Year in January. I have some presents for you. Please do some exercises and find them.</a:t>
            </a:r>
          </a:p>
          <a:p>
            <a:pPr algn="just"/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Bye, </a:t>
            </a:r>
            <a:endParaRPr lang="en-US" sz="2000" dirty="0" smtClean="0">
              <a:ln>
                <a:solidFill>
                  <a:schemeClr val="tx1"/>
                </a:solidFill>
              </a:ln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000" dirty="0">
              <a:ln>
                <a:solidFill>
                  <a:schemeClr val="tx1"/>
                </a:solidFill>
              </a:ln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Little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Saiga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57462">
            <a:off x="3111527" y="1630002"/>
            <a:ext cx="1863507" cy="233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38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5" name="Скругленный прямоугольник 4"/>
          <p:cNvSpPr/>
          <p:nvPr/>
        </p:nvSpPr>
        <p:spPr>
          <a:xfrm>
            <a:off x="193962" y="112222"/>
            <a:ext cx="11804073" cy="66335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</a:p>
          <a:p>
            <a:pPr algn="ctr"/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Hello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I’m a monkey.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-Hello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I’m a giraffe.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-Can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monkeys fly?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-No, we can’t.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-What can you do?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-We can jump.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What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can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giraffes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do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can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walk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ctr"/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38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0866" y="3454081"/>
            <a:ext cx="9818879" cy="159617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1" y="1"/>
            <a:ext cx="12118109" cy="685800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1" y="357447"/>
            <a:ext cx="11105803" cy="612648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555716" y="369916"/>
            <a:ext cx="11089178" cy="61015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36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  Simple</a:t>
            </a:r>
          </a:p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Usually, every day, always, often, sometimes</a:t>
            </a:r>
          </a:p>
          <a:p>
            <a:pPr algn="just">
              <a:lnSpc>
                <a:spcPct val="150000"/>
              </a:lnSpc>
            </a:pPr>
            <a:endParaRPr 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5. She 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  <a:p>
            <a:pPr marL="342900" indent="-342900" algn="just">
              <a:buAutoNum type="arabicPeriod"/>
            </a:pP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  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6. He 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  <a:p>
            <a:pPr marL="342900" indent="-342900" algn="just">
              <a:buAutoNum type="arabicPeriod"/>
            </a:pP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7. It 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  <a:p>
            <a:pPr marL="342900" indent="-342900" algn="just">
              <a:buAutoNum type="arabicPeriod"/>
            </a:pP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</a:t>
            </a:r>
          </a:p>
          <a:p>
            <a:pPr algn="just"/>
            <a:endParaRPr lang="en-US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606" y="529936"/>
            <a:ext cx="984277" cy="10785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16" y="529936"/>
            <a:ext cx="952500" cy="1143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287" y="3643635"/>
            <a:ext cx="4031674" cy="261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50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1840" y="2846328"/>
            <a:ext cx="10364451" cy="159617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51" y="324196"/>
            <a:ext cx="11213869" cy="621792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490451" y="324196"/>
            <a:ext cx="11205556" cy="62179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6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 Continuous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Сейчас: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now, at this moment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LOOK!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LISTEN!</a:t>
            </a:r>
          </a:p>
          <a:p>
            <a:pPr algn="just"/>
            <a:endPara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1. I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                                                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You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</a:t>
            </a:r>
          </a:p>
          <a:p>
            <a:pPr algn="just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2. He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                                               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We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</a:t>
            </a:r>
          </a:p>
          <a:p>
            <a:pPr algn="just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3. She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                                              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They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</a:t>
            </a:r>
          </a:p>
          <a:p>
            <a:pPr algn="just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4. It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</a:t>
            </a:r>
          </a:p>
          <a:p>
            <a:pPr algn="just"/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51" y="442261"/>
            <a:ext cx="1147156" cy="13034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655" y="442261"/>
            <a:ext cx="1161636" cy="13034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655" y="2743200"/>
            <a:ext cx="3048607" cy="371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0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57941"/>
            <a:ext cx="12191999" cy="7015941"/>
          </a:xfrm>
        </p:spPr>
      </p:pic>
      <p:sp>
        <p:nvSpPr>
          <p:cNvPr id="5" name="Скругленный прямоугольник 4"/>
          <p:cNvSpPr/>
          <p:nvPr/>
        </p:nvSpPr>
        <p:spPr>
          <a:xfrm>
            <a:off x="0" y="-157941"/>
            <a:ext cx="12191999" cy="70159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4814" y="-66502"/>
            <a:ext cx="12020203" cy="68663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the piano                                    Sing a song  </a:t>
            </a:r>
          </a:p>
          <a:p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with a ball            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Eat from a tree       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778" y="499086"/>
            <a:ext cx="1672244" cy="18869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337" y="3182857"/>
            <a:ext cx="1855125" cy="21046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866" y="-34032"/>
            <a:ext cx="1188720" cy="118872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3763" y="5444784"/>
            <a:ext cx="1188823" cy="118882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388" y="24105"/>
            <a:ext cx="1188823" cy="118882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387" y="5565370"/>
            <a:ext cx="1188823" cy="118882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351" y="418361"/>
            <a:ext cx="1743217" cy="204844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798" y="3182857"/>
            <a:ext cx="1743217" cy="211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90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  <p:sp>
        <p:nvSpPr>
          <p:cNvPr id="5" name="Скругленный прямоугольник 4"/>
          <p:cNvSpPr/>
          <p:nvPr/>
        </p:nvSpPr>
        <p:spPr>
          <a:xfrm>
            <a:off x="590204" y="141316"/>
            <a:ext cx="11601795" cy="63841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Прочитайте предложения, выберите подходящие ответы.</a:t>
            </a: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Mum always cleans / is cleaning the house</a:t>
            </a: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Seals swim / are swimming in the sea</a:t>
            </a: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children are going / go to the park every week</a:t>
            </a: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Listen! They sing / are singing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Заполните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анкету информацией из текста и запишите её в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тетрадь.</a:t>
            </a:r>
          </a:p>
          <a:p>
            <a:pPr algn="just"/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Hippos are very big animals. 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live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Africa. 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very 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fat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They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sleep most of the day</a:t>
            </a:r>
          </a:p>
          <a:p>
            <a:pPr algn="just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eat at night. They eat grass and</a:t>
            </a:r>
          </a:p>
          <a:p>
            <a:pPr algn="just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live for about 40 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years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Name: e.g. hippo</a:t>
            </a:r>
          </a:p>
          <a:p>
            <a:pPr algn="just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lives in : 1)___________________</a:t>
            </a:r>
          </a:p>
          <a:p>
            <a:pPr algn="just"/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eats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)______________________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lives for :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__________________</a:t>
            </a:r>
          </a:p>
          <a:p>
            <a:pPr algn="just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leeps: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3695001"/>
            <a:ext cx="2819406" cy="21640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582" y="260524"/>
            <a:ext cx="1564318" cy="13217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5582" y="4844551"/>
            <a:ext cx="1566808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06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2539" y="3153899"/>
            <a:ext cx="10364451" cy="159617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400" y="-81723"/>
            <a:ext cx="12604123" cy="6939723"/>
          </a:xfrm>
        </p:spPr>
      </p:pic>
      <p:sp>
        <p:nvSpPr>
          <p:cNvPr id="5" name="Скругленный прямоугольник 4"/>
          <p:cNvSpPr/>
          <p:nvPr/>
        </p:nvSpPr>
        <p:spPr>
          <a:xfrm>
            <a:off x="1113905" y="440576"/>
            <a:ext cx="9975274" cy="626779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   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90" y="1544295"/>
            <a:ext cx="927112" cy="127184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753" y="1518793"/>
            <a:ext cx="1238597" cy="127184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000" y="1511889"/>
            <a:ext cx="1144417" cy="133666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501" y="3402085"/>
            <a:ext cx="1122668" cy="133666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" b="9220"/>
          <a:stretch/>
        </p:blipFill>
        <p:spPr>
          <a:xfrm>
            <a:off x="6535689" y="3380522"/>
            <a:ext cx="1362543" cy="129718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866" y="3392118"/>
            <a:ext cx="1559433" cy="119697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164" y="3259075"/>
            <a:ext cx="1254303" cy="130509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703" y="1576727"/>
            <a:ext cx="998964" cy="133666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3136389" y="799217"/>
            <a:ext cx="1079692" cy="81464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Lizard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136781" y="1972505"/>
            <a:ext cx="1079692" cy="81813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Dolphin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113435" y="3153899"/>
            <a:ext cx="1079692" cy="8562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Whale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034594" y="4460047"/>
            <a:ext cx="1158533" cy="84611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Giraffe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597116" y="4470915"/>
            <a:ext cx="1138844" cy="84798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Monkey</a:t>
            </a:r>
            <a:endParaRPr lang="ru-RU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722801" y="825690"/>
            <a:ext cx="1085748" cy="82193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Seal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687684" y="2050689"/>
            <a:ext cx="1072966" cy="80906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Hippo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611499" y="3203776"/>
            <a:ext cx="1138844" cy="8476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Crocodile</a:t>
            </a:r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605" y="5476596"/>
            <a:ext cx="1107317" cy="102969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93355" y="5476596"/>
            <a:ext cx="1109568" cy="102421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10222" y="287108"/>
            <a:ext cx="1109568" cy="102421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95957" y="287108"/>
            <a:ext cx="1109568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496</TotalTime>
  <Words>347</Words>
  <Application>Microsoft Office PowerPoint</Application>
  <PresentationFormat>Широкоэкранный</PresentationFormat>
  <Paragraphs>99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Times New Roman</vt:lpstr>
      <vt:lpstr>Tw Cen MT</vt:lpstr>
      <vt:lpstr>Капля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39</cp:revision>
  <dcterms:created xsi:type="dcterms:W3CDTF">2017-12-08T14:28:20Z</dcterms:created>
  <dcterms:modified xsi:type="dcterms:W3CDTF">2018-11-13T14:42:13Z</dcterms:modified>
</cp:coreProperties>
</file>