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9" r:id="rId6"/>
    <p:sldId id="266" r:id="rId7"/>
    <p:sldId id="267" r:id="rId8"/>
    <p:sldId id="265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6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8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2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2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6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2499-ACB5-479A-B73B-9E15EA9031D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46A0-5700-46A2-9442-C851B109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Архангельск в годы Великой Отечественной войны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dirty="0" smtClean="0">
                <a:solidFill>
                  <a:srgbClr val="383838"/>
                </a:solidFill>
                <a:effectLst/>
                <a:latin typeface="Open Sans"/>
              </a:rPr>
              <a:t>«МЫ ЛЮБИМ ТЕБЯ, АРХАНГЕЛЬСК!»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837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b="0" i="0" u="none" strike="noStrike" dirty="0" smtClean="0">
              <a:solidFill>
                <a:srgbClr val="000000"/>
              </a:solidFill>
              <a:effectLst/>
              <a:latin typeface="&amp;quot"/>
            </a:endParaRPr>
          </a:p>
          <a:p>
            <a:r>
              <a:rPr lang="ru-RU" sz="2050" b="0" i="0" u="none" strike="noStrike" dirty="0" smtClean="0">
                <a:solidFill>
                  <a:srgbClr val="383838"/>
                </a:solidFill>
                <a:effectLst/>
                <a:latin typeface="&amp;quot"/>
              </a:rPr>
              <a:t>«За мужество, стойкость и массовый героизм, проявленные защитниками города во время Великой Отечественной войны, Указом Президента Российской Федерации от 5 декабря 2009 года г. Архангельску присвоено почётное звание «Город воинской славы». 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47070"/>
            <a:ext cx="6172200" cy="4554335"/>
          </a:xfrm>
        </p:spPr>
      </p:pic>
    </p:spTree>
    <p:extLst>
      <p:ext uri="{BB962C8B-B14F-4D97-AF65-F5344CB8AC3E}">
        <p14:creationId xmlns:p14="http://schemas.microsoft.com/office/powerpoint/2010/main" val="33221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Советские &lt;strong&gt;плакаты&lt;/strong&gt;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01" y="618140"/>
            <a:ext cx="3385502" cy="56217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000" b="0" i="0" u="none" strike="noStrike" dirty="0" smtClean="0">
                <a:solidFill>
                  <a:srgbClr val="383838"/>
                </a:solidFill>
                <a:effectLst/>
                <a:latin typeface="Open Sans"/>
              </a:rPr>
              <a:t>Архангельская область была объявлена на военном положении 22 июня 1941 г. Каждый четвертый житель области - 270 тысяч человек - встали в ряды защитников Родины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45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83" y="4173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В годы войны в результате голода и болезней в Архангельске умер каждый пятый житель города.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8" y="1825625"/>
            <a:ext cx="5631143" cy="4351338"/>
          </a:xfrm>
        </p:spPr>
      </p:pic>
    </p:spTree>
    <p:extLst>
      <p:ext uri="{BB962C8B-B14F-4D97-AF65-F5344CB8AC3E}">
        <p14:creationId xmlns:p14="http://schemas.microsoft.com/office/powerpoint/2010/main" val="30069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400" b="0" i="0" u="none" strike="noStrike" dirty="0" smtClean="0">
                <a:solidFill>
                  <a:srgbClr val="383838"/>
                </a:solidFill>
                <a:effectLst/>
                <a:latin typeface="Open Sans"/>
              </a:rPr>
              <a:t>На Архангельск было сброшено более 100 фугасных, 300 осветительных и свыше 20 тысяч зажигательных авиабомб. В результате сгорело около ста жилых домов, канатная и трикотажная фабрики. 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833"/>
            <a:ext cx="6172200" cy="4116809"/>
          </a:xfrm>
        </p:spPr>
      </p:pic>
    </p:spTree>
    <p:extLst>
      <p:ext uri="{BB962C8B-B14F-4D97-AF65-F5344CB8AC3E}">
        <p14:creationId xmlns:p14="http://schemas.microsoft.com/office/powerpoint/2010/main" val="17786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3497" y="1843950"/>
            <a:ext cx="6096000" cy="286232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endParaRPr lang="ru-RU" sz="2000" b="1" i="0" u="none" strike="noStrike" dirty="0" smtClean="0">
              <a:solidFill>
                <a:srgbClr val="000000"/>
              </a:solidFill>
              <a:effectLst/>
              <a:latin typeface="&amp;quot"/>
            </a:endParaRPr>
          </a:p>
          <a:p>
            <a:r>
              <a:rPr lang="ru-RU" sz="2000" b="1" i="0" u="none" strike="noStrike" dirty="0" smtClean="0">
                <a:solidFill>
                  <a:srgbClr val="383838"/>
                </a:solidFill>
                <a:effectLst/>
                <a:latin typeface="&amp;quot"/>
              </a:rPr>
              <a:t>В </a:t>
            </a:r>
            <a:r>
              <a:rPr lang="ru-RU" sz="2000" b="1" i="0" u="none" strike="noStrike" dirty="0" smtClean="0">
                <a:solidFill>
                  <a:srgbClr val="383838"/>
                </a:solidFill>
                <a:effectLst/>
                <a:latin typeface="&amp;quot"/>
              </a:rPr>
              <a:t>годы Великой Отечественной войны Архангельск был госпитальной базой Карельского фронта. Для лечения раненных были оборудованы не только больницы, но и здания школ города:23, 37, 52, 41, 95, 14, гимназия № 21 и даже здание театра кукол. Сегодня об этом напоминают мемориальные доски на этих зданиях. </a:t>
            </a:r>
            <a:endParaRPr lang="ru-RU" sz="2000" b="1" i="0" u="none" strike="noStrike" dirty="0">
              <a:solidFill>
                <a:srgbClr val="383838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42731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9874"/>
            <a:ext cx="5181600" cy="39170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9874"/>
            <a:ext cx="5181600" cy="3917089"/>
          </a:xfrm>
        </p:spPr>
      </p:pic>
    </p:spTree>
    <p:extLst>
      <p:ext uri="{BB962C8B-B14F-4D97-AF65-F5344CB8AC3E}">
        <p14:creationId xmlns:p14="http://schemas.microsoft.com/office/powerpoint/2010/main" val="18059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528094"/>
            <a:ext cx="3937000" cy="2946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528094"/>
            <a:ext cx="3937000" cy="2946400"/>
          </a:xfrm>
        </p:spPr>
      </p:pic>
    </p:spTree>
    <p:extLst>
      <p:ext uri="{BB962C8B-B14F-4D97-AF65-F5344CB8AC3E}">
        <p14:creationId xmlns:p14="http://schemas.microsoft.com/office/powerpoint/2010/main" val="27988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09" y="987425"/>
            <a:ext cx="2739157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b="0" i="0" u="none" strike="noStrike" dirty="0" smtClean="0">
                <a:solidFill>
                  <a:srgbClr val="383838"/>
                </a:solidFill>
                <a:effectLst/>
                <a:latin typeface="Open Sans"/>
              </a:rPr>
              <a:t>Родина высоко оценила ратный и трудовой подвиг северян. В Указе о награж­дении города Архангельска орденом Ленина особо отмечены его заслуги в годы Великой Отечественной войны. Около 140 тысяч жителей области награждены медалью "За доблестный труд в Великой Отечественной войне 1941 – 1945 гг.", свыше 11 тысяч - медалью "За оборону Советского Заполярья"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0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&amp;quot</vt:lpstr>
      <vt:lpstr>Arial</vt:lpstr>
      <vt:lpstr>Calibri</vt:lpstr>
      <vt:lpstr>Calibri Light</vt:lpstr>
      <vt:lpstr>Open Sans</vt:lpstr>
      <vt:lpstr>Тема Office</vt:lpstr>
      <vt:lpstr>Архангельск в годы Великой Отечественной войны</vt:lpstr>
      <vt:lpstr>Презентация PowerPoint</vt:lpstr>
      <vt:lpstr>Презентация PowerPoint</vt:lpstr>
      <vt:lpstr>В годы войны в результате голода и болезней в Архангельске умер каждый пятый житель города.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«МЫ ЛЮБИМ ТЕБЯ, АРХАНГЕЛЬСК!»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 в годы Великой Отечественной войны</dc:title>
  <dc:creator>Dilara</dc:creator>
  <cp:lastModifiedBy>Dilara</cp:lastModifiedBy>
  <cp:revision>12</cp:revision>
  <dcterms:created xsi:type="dcterms:W3CDTF">2019-04-29T16:07:43Z</dcterms:created>
  <dcterms:modified xsi:type="dcterms:W3CDTF">2019-04-29T17:14:33Z</dcterms:modified>
</cp:coreProperties>
</file>