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70" r:id="rId13"/>
    <p:sldId id="271" r:id="rId14"/>
    <p:sldId id="272" r:id="rId15"/>
    <p:sldId id="274" r:id="rId16"/>
    <p:sldId id="275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4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6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1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9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7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6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0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5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A64E-D7DD-41DD-966B-B7F3250E50EA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E50D-B450-490A-88F8-8556659B0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57275"/>
            <a:ext cx="79438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28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09588"/>
            <a:ext cx="85248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4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04800"/>
            <a:ext cx="6019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8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25500"/>
            <a:ext cx="88582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15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Жаба в луже сидела,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 жука глядела.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Жук жужжал-жужжал-жужжал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 на ужин к ней </a:t>
            </a:r>
            <a:r>
              <a:rPr lang="ru-RU" dirty="0" smtClean="0">
                <a:solidFill>
                  <a:srgbClr val="FF0000"/>
                </a:solidFill>
              </a:rPr>
              <a:t>попал.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074882" cy="631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38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184576" cy="66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8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6" y="2420888"/>
            <a:ext cx="86564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98" y="764704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Чистописание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8349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" b="40514"/>
          <a:stretch/>
        </p:blipFill>
        <p:spPr bwMode="auto">
          <a:xfrm>
            <a:off x="1187624" y="19440"/>
            <a:ext cx="5892088" cy="435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36096" y="5085184"/>
            <a:ext cx="79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36096" y="5373216"/>
            <a:ext cx="79803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36096" y="5661248"/>
            <a:ext cx="79803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36096" y="6021288"/>
            <a:ext cx="79803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6096" y="6381328"/>
            <a:ext cx="79803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8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496944" cy="53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Сделать схемы предложений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38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28675"/>
            <a:ext cx="82486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4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616624" cy="65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b="1"/>
          <a:stretch/>
        </p:blipFill>
        <p:spPr bwMode="auto">
          <a:xfrm>
            <a:off x="2051720" y="188640"/>
            <a:ext cx="5184576" cy="623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Чистописание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9714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5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Предложение и слово. </a:t>
            </a:r>
            <a:b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Анализ предложения.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0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980728"/>
            <a:ext cx="86201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3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04875"/>
            <a:ext cx="77914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8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81050"/>
            <a:ext cx="86296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3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14691" cy="647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52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Чистописание</vt:lpstr>
      <vt:lpstr>Предложение и слово.  Анализ предложения.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Жаба в луже сидела,  на жука глядела. Жук жужжал-жужжал-жужжал и на ужин к ней попал.</vt:lpstr>
      <vt:lpstr>Презентация PowerPoint</vt:lpstr>
      <vt:lpstr>Презентация PowerPoint</vt:lpstr>
      <vt:lpstr>Чистописание</vt:lpstr>
      <vt:lpstr>Презентация PowerPoint</vt:lpstr>
      <vt:lpstr>Сделать схемы предложений.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9</cp:revision>
  <dcterms:created xsi:type="dcterms:W3CDTF">2022-09-15T09:24:31Z</dcterms:created>
  <dcterms:modified xsi:type="dcterms:W3CDTF">2022-09-20T08:37:49Z</dcterms:modified>
</cp:coreProperties>
</file>