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988840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rgbClr val="00B050"/>
                </a:solidFill>
              </a:rPr>
              <a:t>Алексе́й Константи́нович Толсто́й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7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4766" y="1898947"/>
            <a:ext cx="2790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Arial"/>
              </a:rPr>
              <a:t>Музей-усадьба Алексея Толстого расположена в Красном Роге. Здесь граф провёл детские годы, неоднократно возвращался в эти места в зрелом возрасте, здесь же и был похоронен. Детей не </a:t>
            </a:r>
            <a:r>
              <a:rPr lang="ru-RU" dirty="0" smtClean="0">
                <a:solidFill>
                  <a:srgbClr val="00B050"/>
                </a:solidFill>
                <a:latin typeface="Arial"/>
              </a:rPr>
              <a:t>оставил.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218" name="Picture 2" descr="https://upload.wikimedia.org/wikipedia/commons/thumb/4/41/The_facade_of_house_of_Aleksey_Konstantinovich_Tolstoy.jpg/1024px-The_facade_of_house_of_Aleksey_Konstantinovich_Tolst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2294"/>
            <a:ext cx="5112568" cy="36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7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assionforum.ru/upload/020/u2006/015/9760a3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28163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7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1412776"/>
            <a:ext cx="2664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Граф </a:t>
            </a:r>
            <a:r>
              <a:rPr lang="ru-RU" dirty="0" err="1">
                <a:solidFill>
                  <a:srgbClr val="00B050"/>
                </a:solidFill>
              </a:rPr>
              <a:t>Алексе́й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Константи́нович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Толсто́й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родился 1817года в Санкт-Петербурге — село </a:t>
            </a:r>
            <a:r>
              <a:rPr lang="ru-RU" dirty="0">
                <a:solidFill>
                  <a:srgbClr val="00B050"/>
                </a:solidFill>
              </a:rPr>
              <a:t>Красный Рог, Черниговская </a:t>
            </a:r>
            <a:r>
              <a:rPr lang="ru-RU" dirty="0" smtClean="0">
                <a:solidFill>
                  <a:srgbClr val="00B050"/>
                </a:solidFill>
              </a:rPr>
              <a:t>губерния </a:t>
            </a:r>
            <a:r>
              <a:rPr lang="ru-RU" dirty="0">
                <a:solidFill>
                  <a:srgbClr val="00B050"/>
                </a:solidFill>
              </a:rPr>
              <a:t>— русский писатель, поэт, драматург из рода Толстых. Член-корреспондент Петербургской Академии наук с 1873 года.</a:t>
            </a:r>
          </a:p>
        </p:txBody>
      </p:sp>
      <p:pic>
        <p:nvPicPr>
          <p:cNvPr id="1028" name="Picture 4" descr="http://www.proza.ru/pics/2015/01/07/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6774"/>
            <a:ext cx="3899915" cy="51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8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5805263"/>
            <a:ext cx="5832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"/>
              </a:rPr>
              <a:t>Мать</a:t>
            </a:r>
            <a:r>
              <a:rPr lang="ru-RU" dirty="0">
                <a:solidFill>
                  <a:srgbClr val="00B050"/>
                </a:solidFill>
                <a:latin typeface="Arial"/>
              </a:rPr>
              <a:t> — Анна Алексеевна Перовская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://libryansk.ru/files/mpimages/full_20120715_13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4504"/>
            <a:ext cx="3555347" cy="44029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cademic.ru/pictures/wiki/files/65/Anna_Alexeevna_Perovskaya_%28Tolstaya%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"/>
          <a:stretch/>
        </p:blipFill>
        <p:spPr bwMode="auto">
          <a:xfrm>
            <a:off x="4860032" y="1164504"/>
            <a:ext cx="3478501" cy="44146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72054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B050"/>
                </a:solidFill>
                <a:latin typeface="Arial"/>
              </a:rPr>
              <a:t>Отец — граф Константин Петрович Толстой</a:t>
            </a:r>
          </a:p>
        </p:txBody>
      </p:sp>
    </p:spTree>
    <p:extLst>
      <p:ext uri="{BB962C8B-B14F-4D97-AF65-F5344CB8AC3E}">
        <p14:creationId xmlns:p14="http://schemas.microsoft.com/office/powerpoint/2010/main" val="2110904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040" y="1106453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Раннее детство Алексей провёл на Украине, в имении дяди в селе Погорельцы. С 10-летнего возраста мальчика возили за границу, путешествие по Италии 1831 года он описал в дневнике. Толстой принадлежал к детскому окружению наследника престола, будущего Александра </a:t>
            </a:r>
            <a:r>
              <a:rPr lang="ru-RU" dirty="0" smtClean="0">
                <a:solidFill>
                  <a:srgbClr val="00B050"/>
                </a:solidFill>
              </a:rPr>
              <a:t>I[1</a:t>
            </a:r>
            <a:r>
              <a:rPr lang="ru-RU" dirty="0">
                <a:solidFill>
                  <a:srgbClr val="00B050"/>
                </a:solidFill>
              </a:rPr>
              <a:t>], вместе с которым в 1838 году ездил на озеро Комо. Впечатления этой поездки были использованы при работе над повестью «Упырь».</a:t>
            </a:r>
          </a:p>
        </p:txBody>
      </p:sp>
      <p:pic>
        <p:nvPicPr>
          <p:cNvPr id="3074" name="Picture 2" descr="http://referat.co/refread/8e/176942/176942_html_m18750f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t="4825" r="2137" b="3000"/>
          <a:stretch/>
        </p:blipFill>
        <p:spPr bwMode="auto">
          <a:xfrm>
            <a:off x="683568" y="764704"/>
            <a:ext cx="4085863" cy="49308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38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6056" y="1772816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 1834 году Толстого определили «студентом» в московский архив Министерства иностранных дел. С 1837 года он служил в русской миссии в Германии, в 1840 году получил службу в Петербурге при царском дворе, в 1843-м — придворное звание камер-юнкера.</a:t>
            </a:r>
          </a:p>
        </p:txBody>
      </p:sp>
      <p:pic>
        <p:nvPicPr>
          <p:cNvPr id="4098" name="Picture 2" descr="http://brnk.ru/files/u267/hous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9" y="1609536"/>
            <a:ext cx="4340715" cy="353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19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732789"/>
            <a:ext cx="3744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 конце 1830-х — начале 1840-х годов написаны (на французском языке) два фантастических рассказа — «Семья вурдалака» и «Встреча через триста лет». В мае 1841 года Толстой впервые выступил в печати, издав отдельной книгой, под псевдонимом «</a:t>
            </a:r>
            <a:r>
              <a:rPr lang="ru-RU" dirty="0" err="1">
                <a:solidFill>
                  <a:srgbClr val="00B050"/>
                </a:solidFill>
              </a:rPr>
              <a:t>Краснорогский</a:t>
            </a:r>
            <a:r>
              <a:rPr lang="ru-RU" dirty="0">
                <a:solidFill>
                  <a:srgbClr val="00B050"/>
                </a:solidFill>
              </a:rPr>
              <a:t>» (от названия имения Красный Рог), фантастическую повесть «Упырь». Весьма благожелательно отозвался о повести В. Г. Белинский, увидевший в ней «все признаки ещё слишком молодого, но, тем не менее, замечательного дарования».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8452"/>
            <a:ext cx="366395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270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268760"/>
            <a:ext cx="3366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Зимой 1850—1851 года Толстой влюбился в жену конногвардейского полковника Софью Андреевну Миллер (урождённая </a:t>
            </a:r>
            <a:r>
              <a:rPr lang="ru-RU" dirty="0" err="1">
                <a:solidFill>
                  <a:srgbClr val="00B050"/>
                </a:solidFill>
              </a:rPr>
              <a:t>Бахметева</a:t>
            </a:r>
            <a:r>
              <a:rPr lang="ru-RU" dirty="0">
                <a:solidFill>
                  <a:srgbClr val="00B050"/>
                </a:solidFill>
              </a:rPr>
              <a:t>, 1827—1892). Брак их был официально оформлен только в 1863 году, так как ему препятствовали, с одной стороны, муж Софьи Андреевны, не дававший ей развода, а с другой — мать Толстого, недоброжелательно относившаяся к ней.</a:t>
            </a:r>
          </a:p>
        </p:txBody>
      </p:sp>
      <p:pic>
        <p:nvPicPr>
          <p:cNvPr id="6146" name="Picture 2" descr="http://delaemvmeste.by/wp-content/gallery/sergey-zaryanko/portret-m-i-avrorinoy-184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092334" cy="49404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36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412776"/>
            <a:ext cx="30060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После отставки со службы в 1861 году Толстой только изредка наезжал в столицу. Жил в усадьбе «Пустынька» на берегу реки </a:t>
            </a:r>
            <a:r>
              <a:rPr lang="ru-RU" dirty="0" err="1" smtClean="0">
                <a:solidFill>
                  <a:srgbClr val="00B050"/>
                </a:solidFill>
              </a:rPr>
              <a:t>Тосны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под </a:t>
            </a:r>
            <a:r>
              <a:rPr lang="ru-RU" dirty="0" smtClean="0">
                <a:solidFill>
                  <a:srgbClr val="00B050"/>
                </a:solidFill>
              </a:rPr>
              <a:t>Санкт-Петербургом </a:t>
            </a:r>
            <a:r>
              <a:rPr lang="ru-RU" dirty="0">
                <a:solidFill>
                  <a:srgbClr val="00B050"/>
                </a:solidFill>
              </a:rPr>
              <a:t>или в ещё более далёком от столицы Красном </a:t>
            </a:r>
            <a:r>
              <a:rPr lang="ru-RU" dirty="0" smtClean="0">
                <a:solidFill>
                  <a:srgbClr val="00B050"/>
                </a:solidFill>
              </a:rPr>
              <a:t>Роге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dirty="0">
                <a:solidFill>
                  <a:srgbClr val="00B050"/>
                </a:solidFill>
              </a:rPr>
              <a:t>В 1860-х—1870-х годах много времени проводил в Европе (Италия, Германия, Франция, Англия).</a:t>
            </a:r>
          </a:p>
        </p:txBody>
      </p:sp>
      <p:pic>
        <p:nvPicPr>
          <p:cNvPr id="7170" name="Picture 2" descr="http://likebook.ru/store/pictures/210/210717/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6"/>
            <a:ext cx="3600400" cy="57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05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628800"/>
            <a:ext cx="26460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28 сентября 1875 года, во время очередного сильнейшего приступа головной боли, Алексей Константинович Толстой ошибся и ввёл себе слишком большую дозу морфия (которым лечился по предписанию врача), что привело к смерти писателя.</a:t>
            </a:r>
          </a:p>
        </p:txBody>
      </p:sp>
      <p:pic>
        <p:nvPicPr>
          <p:cNvPr id="8194" name="Picture 2" descr="http://900igr.net/datas/literatura/Aleksej-Konstantinovich/0019-019-Aleksej-Konstantinovi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9" t="11549" r="2844" b="11742"/>
          <a:stretch/>
        </p:blipFill>
        <p:spPr bwMode="auto">
          <a:xfrm>
            <a:off x="899592" y="764704"/>
            <a:ext cx="3978234" cy="52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06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</TotalTime>
  <Words>420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5</cp:revision>
  <dcterms:created xsi:type="dcterms:W3CDTF">2016-01-11T08:36:26Z</dcterms:created>
  <dcterms:modified xsi:type="dcterms:W3CDTF">2016-01-11T09:24:04Z</dcterms:modified>
</cp:coreProperties>
</file>