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642942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8143932" cy="4143404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357298"/>
            <a:ext cx="7072361" cy="5078313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is the best?</a:t>
            </a:r>
          </a:p>
          <a:p>
            <a:pPr algn="ctr"/>
            <a:endParaRPr lang="en-US" sz="5400" b="1" dirty="0" smtClean="0">
              <a:ln w="1143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143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Competition</a:t>
            </a:r>
          </a:p>
          <a:p>
            <a:pPr algn="ctr"/>
            <a:endParaRPr lang="en-US" sz="5400" b="1" dirty="0" smtClean="0">
              <a:ln w="1143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143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Екі бағаннан бір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құрастырыңыздар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grand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noon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                       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school                                work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apple                                  father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after                       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bag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64294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Fill in crossword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43932" cy="392909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 айлары орындарын ауыстырып алған.  Айларды дұрыс орындарына қойсаңыздар ағылшынның мақал-мәтелін оқисыздар.</a:t>
            </a:r>
          </a:p>
          <a:p>
            <a:pPr marL="514350" indent="-514350" algn="l"/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1" y="2428868"/>
          <a:ext cx="4143402" cy="32861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1134"/>
                <a:gridCol w="1381134"/>
                <a:gridCol w="1381134"/>
              </a:tblGrid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December 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January 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November 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LUCK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February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October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EAR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LY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September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April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August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July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June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SER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2428868"/>
          <a:ext cx="4143402" cy="32861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1134"/>
                <a:gridCol w="1381134"/>
                <a:gridCol w="1381134"/>
              </a:tblGrid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Six 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Zero  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Seven 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HOR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One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Eight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Two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N‘T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Nine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Three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Five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GIFT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Ten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Four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Eleven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UTH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00034" y="5857892"/>
            <a:ext cx="77724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Сандардың орны ауысып кеткен. Сандарды дұрыс орнына қойсаңыздар ағылшынның мақал-мәтелін оқисыздар.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Етістіктерді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Past Simple </a:t>
            </a:r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шағына айналдырыңдар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8143932" cy="4143404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do 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                                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spend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come                                have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take                                  fly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stay                               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play 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1000131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Етістіктерді болымсыз түрде жазыңдар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8143932" cy="35719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took </a:t>
            </a:r>
          </a:p>
          <a:p>
            <a:pPr marL="514350" indent="-514350" algn="l"/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had                            </a:t>
            </a: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</a:p>
          <a:p>
            <a:pPr marL="514350" indent="-514350" algn="l"/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spent                           came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1000131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Предлогтарды керекті орындарына қойыңдар: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in, on, to, by, at, with.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643998" cy="4429156"/>
          </a:xfrm>
        </p:spPr>
        <p:txBody>
          <a:bodyPr>
            <a:noAutofit/>
          </a:bodyPr>
          <a:lstStyle/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 summer I play tennis … Sundays</a:t>
            </a:r>
          </a:p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live … a village.</a:t>
            </a:r>
          </a:p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always go … London … train.</a:t>
            </a:r>
          </a:p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want to stay … home this evening.</a:t>
            </a:r>
          </a:p>
          <a:p>
            <a:pPr marL="742950" indent="-742950" algn="l">
              <a:buAutoNum type="arabicPeriod"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likes playing football … his sons.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Сөздерден дұрыс сұрақтар құраңыздар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8143932" cy="4143404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did train last you by when travel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George where was yesterday</a:t>
            </a:r>
          </a:p>
          <a:p>
            <a:pPr marL="514350" indent="-514350" algn="l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holiday with did summer on go who last you.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Сөйлемдерді өткен шақта жазыңыздар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8143932" cy="4143404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I’m in class.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 aren’t at school.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 drinks coffee.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She doesn’t live in Canada.</a:t>
            </a: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It’s cold.</a:t>
            </a:r>
          </a:p>
          <a:p>
            <a:pPr marL="514350" indent="-514350" algn="l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My sister isn’t happy.</a:t>
            </a:r>
          </a:p>
          <a:p>
            <a:pPr marL="514350" indent="-514350" algn="l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They speak English</a:t>
            </a:r>
          </a:p>
          <a:p>
            <a:pPr marL="514350" indent="-514350" algn="l"/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My mother doesn’t work in a bank.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255</Words>
  <PresentationFormat>Экран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Екі бағаннан бір сөз құрастырыңыздар</vt:lpstr>
      <vt:lpstr>Fill in crossword</vt:lpstr>
      <vt:lpstr>Етістіктерді Past Simple шағына айналдырыңдар</vt:lpstr>
      <vt:lpstr>Етістіктерді болымсыз түрде жазыңдар</vt:lpstr>
      <vt:lpstr>Предлогтарды керекті орындарына қойыңдар: in, on, to, by, at, with.</vt:lpstr>
      <vt:lpstr>Сөздерден дұрыс сұрақтар құраңыздар</vt:lpstr>
      <vt:lpstr>Сөйлемдерді өткен шақта жазыңыздар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Екі бағаннан бір сөз құрастырыңыздар</dc:title>
  <cp:lastModifiedBy>XTreme.ws</cp:lastModifiedBy>
  <cp:revision>45</cp:revision>
  <dcterms:modified xsi:type="dcterms:W3CDTF">2018-11-16T16:27:34Z</dcterms:modified>
</cp:coreProperties>
</file>