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0" r:id="rId10"/>
    <p:sldId id="261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Афинская демократия при Перикле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93082" y="4915668"/>
            <a:ext cx="4167043" cy="1405467"/>
          </a:xfrm>
        </p:spPr>
        <p:txBody>
          <a:bodyPr/>
          <a:lstStyle/>
          <a:p>
            <a:r>
              <a:rPr lang="ru-RU" dirty="0" smtClean="0"/>
              <a:t>Выполнила учитель гимназии №14 г. Йошкар-Олы</a:t>
            </a:r>
          </a:p>
          <a:p>
            <a:r>
              <a:rPr lang="ru-RU" dirty="0" smtClean="0"/>
              <a:t>Ширшова Любовь </a:t>
            </a:r>
            <a:r>
              <a:rPr lang="ru-RU" dirty="0" err="1" smtClean="0"/>
              <a:t>Алексаендровна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30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Отрицательные </a:t>
            </a:r>
            <a:r>
              <a:rPr lang="ru-RU" dirty="0"/>
              <a:t>стороны афинской демократии: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3600" dirty="0" smtClean="0"/>
              <a:t>Граждане  - меньшинство населения Афин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Женщины не участвовали в управлении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Законы защищали только граждан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Жребий при голосовании (Должность может занять недостойный)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32122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381376" y="214314"/>
            <a:ext cx="5072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800" b="1" u="sng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Проверь себя</a:t>
            </a:r>
          </a:p>
        </p:txBody>
      </p:sp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1402773" y="949325"/>
            <a:ext cx="840797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i="1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1. Перикл начал управлять в Афинах: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А) в 420 г. до н. э.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Б) в 443 г. до н. э.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В) в 476 г. до н. э.</a:t>
            </a:r>
          </a:p>
          <a:p>
            <a:r>
              <a:rPr lang="ru-RU" i="1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2. Перикл занимал высшую должность: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А) 5 лет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Б) 10 лет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В) 15 лет</a:t>
            </a:r>
          </a:p>
          <a:p>
            <a:r>
              <a:rPr lang="ru-RU" i="1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3. Перикл происходил из семьи: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А) аристократа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Б) торговца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В) ремесленника</a:t>
            </a:r>
          </a:p>
          <a:p>
            <a:r>
              <a:rPr lang="ru-RU" i="1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4. Перикл думал: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А) о покорении персов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Б) о могуществе Афин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В) о создании мощного войска</a:t>
            </a:r>
          </a:p>
          <a:p>
            <a:r>
              <a:rPr lang="ru-RU" i="1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5. По предложению Перикла в Афинах: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А) платили за государственную службу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Б) строили водопроводы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В) обучали женщин в школе</a:t>
            </a:r>
          </a:p>
        </p:txBody>
      </p:sp>
    </p:spTree>
    <p:extLst>
      <p:ext uri="{BB962C8B-B14F-4D97-AF65-F5344CB8AC3E}">
        <p14:creationId xmlns:p14="http://schemas.microsoft.com/office/powerpoint/2010/main" val="208643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5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5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5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45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57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105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1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105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10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105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1000" fill="hold"/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105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1000" fill="hold"/>
                                        <p:tgtEl>
                                          <p:spTgt spid="245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1055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1788968" y="214312"/>
            <a:ext cx="8572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b="1" u="sng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Задание.</a:t>
            </a:r>
            <a:r>
              <a:rPr lang="ru-RU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С помощью стрелок соотнесите органы управления и функции, которые эти органы выполняют.</a:t>
            </a:r>
          </a:p>
          <a:p>
            <a:pPr eaLnBrk="1" hangingPunct="1"/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4063" y="1500188"/>
            <a:ext cx="2286000" cy="1071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Народное собрание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24063" y="2786063"/>
            <a:ext cx="2286000" cy="1071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Стратеги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24063" y="4143376"/>
            <a:ext cx="228600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Совет пятисот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24063" y="5500688"/>
            <a:ext cx="2286000" cy="1071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Народный суд</a:t>
            </a:r>
          </a:p>
        </p:txBody>
      </p:sp>
      <p:sp>
        <p:nvSpPr>
          <p:cNvPr id="7" name="Овал 6"/>
          <p:cNvSpPr/>
          <p:nvPr/>
        </p:nvSpPr>
        <p:spPr>
          <a:xfrm>
            <a:off x="6596064" y="1143001"/>
            <a:ext cx="2643187" cy="1357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Рассмотрение судебных дел и вынесение решений</a:t>
            </a:r>
          </a:p>
        </p:txBody>
      </p:sp>
      <p:sp>
        <p:nvSpPr>
          <p:cNvPr id="8" name="Овал 7"/>
          <p:cNvSpPr/>
          <p:nvPr/>
        </p:nvSpPr>
        <p:spPr>
          <a:xfrm>
            <a:off x="6524625" y="2571751"/>
            <a:ext cx="2643188" cy="1357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Обсуждение предложенных законов, наблюдение за порядком в городе</a:t>
            </a:r>
          </a:p>
        </p:txBody>
      </p:sp>
      <p:sp>
        <p:nvSpPr>
          <p:cNvPr id="9" name="Овал 8"/>
          <p:cNvSpPr/>
          <p:nvPr/>
        </p:nvSpPr>
        <p:spPr>
          <a:xfrm>
            <a:off x="6596064" y="4071938"/>
            <a:ext cx="2643187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Объявление войны, заключение мира, утверждение законов, распоряжение казной</a:t>
            </a:r>
          </a:p>
        </p:txBody>
      </p:sp>
      <p:sp>
        <p:nvSpPr>
          <p:cNvPr id="10" name="Овал 9"/>
          <p:cNvSpPr/>
          <p:nvPr/>
        </p:nvSpPr>
        <p:spPr>
          <a:xfrm>
            <a:off x="6667500" y="5500688"/>
            <a:ext cx="2643188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Руководство войском и флотом, ведение переговоров с другими государствами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H="1">
            <a:off x="4131469" y="2250281"/>
            <a:ext cx="2571750" cy="2071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202907" y="3464719"/>
            <a:ext cx="2571750" cy="2214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381501" y="3571875"/>
            <a:ext cx="2214563" cy="1214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3417094" y="2964657"/>
            <a:ext cx="4071938" cy="2143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16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799" y="-706998"/>
            <a:ext cx="7141356" cy="7564998"/>
          </a:xfrm>
        </p:spPr>
      </p:pic>
    </p:spTree>
    <p:extLst>
      <p:ext uri="{BB962C8B-B14F-4D97-AF65-F5344CB8AC3E}">
        <p14:creationId xmlns:p14="http://schemas.microsoft.com/office/powerpoint/2010/main" val="213452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Демократия – власть народа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3391" y="2308321"/>
            <a:ext cx="5839691" cy="3649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/>
              <a:t>594 г. до. н.э.</a:t>
            </a:r>
            <a:endParaRPr lang="ru-RU" sz="6600" dirty="0"/>
          </a:p>
        </p:txBody>
      </p:sp>
      <p:pic>
        <p:nvPicPr>
          <p:cNvPr id="4" name="Picture 2" descr="C:\Documents and Settings\Ирина\Рабочий стол\s640x4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695" y="1"/>
            <a:ext cx="448644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08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Прочтите п. 1. стр. 191-192 и ответьте на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3200" dirty="0" smtClean="0"/>
              <a:t>Кто мог участвовать в народном собрании?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Как часто оно собиралось?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Каким образом проходило голосование?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Какие функции были у Народного Собрания?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Кто такой оратор?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9287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5310188" y="714376"/>
            <a:ext cx="535781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dirty="0"/>
              <a:t>«Он город любой мог связать иль оставить свободным,</a:t>
            </a:r>
          </a:p>
          <a:p>
            <a:pPr algn="ctr" eaLnBrk="1" hangingPunct="1"/>
            <a:r>
              <a:rPr lang="ru-RU" dirty="0"/>
              <a:t>И крепкой стеной оградить, и стены снова разрушить.</a:t>
            </a:r>
          </a:p>
          <a:p>
            <a:pPr algn="ctr" eaLnBrk="1" hangingPunct="1"/>
            <a:r>
              <a:rPr lang="ru-RU" dirty="0"/>
              <a:t>В руках его все: и союзы, и власть, и богатство»</a:t>
            </a:r>
          </a:p>
        </p:txBody>
      </p:sp>
      <p:pic>
        <p:nvPicPr>
          <p:cNvPr id="18435" name="Picture 2" descr="C:\Documents and Settings\Ирина\Рабочий стол\126003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85" y="328614"/>
            <a:ext cx="4235160" cy="642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24495" y="3416008"/>
            <a:ext cx="5645731" cy="144655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cap="all" dirty="0">
                <a:ln/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Перикл</a:t>
            </a:r>
          </a:p>
          <a:p>
            <a:pPr algn="ctr">
              <a:defRPr/>
            </a:pPr>
            <a:r>
              <a:rPr lang="ru-RU" sz="2400" b="1" cap="all" dirty="0">
                <a:ln/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443 г. до н. э. – </a:t>
            </a:r>
          </a:p>
          <a:p>
            <a:pPr algn="ctr">
              <a:defRPr/>
            </a:pPr>
            <a:r>
              <a:rPr lang="ru-RU" sz="2400" b="1" cap="all" dirty="0">
                <a:ln/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избран стратегом</a:t>
            </a:r>
          </a:p>
        </p:txBody>
      </p:sp>
    </p:spTree>
    <p:extLst>
      <p:ext uri="{BB962C8B-B14F-4D97-AF65-F5344CB8AC3E}">
        <p14:creationId xmlns:p14="http://schemas.microsoft.com/office/powerpoint/2010/main" val="205923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Ирина\Рабочий стол\Pericles_Athe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513" y="934918"/>
            <a:ext cx="6355234" cy="564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C:\Documents and Settings\Ирина\Рабочий стол\peric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934918"/>
            <a:ext cx="4900179" cy="59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4408017" y="168853"/>
            <a:ext cx="2857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i="1" dirty="0"/>
              <a:t>Выступление Перикла перед гражданами</a:t>
            </a:r>
          </a:p>
        </p:txBody>
      </p:sp>
    </p:spTree>
    <p:extLst>
      <p:ext uri="{BB962C8B-B14F-4D97-AF65-F5344CB8AC3E}">
        <p14:creationId xmlns:p14="http://schemas.microsoft.com/office/powerpoint/2010/main" val="319828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8"/>
          <p:cNvSpPr txBox="1">
            <a:spLocks noChangeArrowheads="1"/>
          </p:cNvSpPr>
          <p:nvPr/>
        </p:nvSpPr>
        <p:spPr bwMode="auto">
          <a:xfrm>
            <a:off x="2667000" y="2071689"/>
            <a:ext cx="6858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Задание: </a:t>
            </a:r>
            <a:endParaRPr lang="ru-RU" sz="36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ctr" eaLnBrk="1" hangingPunct="1"/>
            <a:r>
              <a:rPr lang="ru-RU" sz="3600" dirty="0"/>
              <a:t>Составьте схему управления Афинами, при Перикле.</a:t>
            </a:r>
          </a:p>
        </p:txBody>
      </p:sp>
    </p:spTree>
    <p:extLst>
      <p:ext uri="{BB962C8B-B14F-4D97-AF65-F5344CB8AC3E}">
        <p14:creationId xmlns:p14="http://schemas.microsoft.com/office/powerpoint/2010/main" val="42836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67250" y="1643063"/>
            <a:ext cx="31432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НАРОДНОЕ СОБРАНИЕ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66876" y="642939"/>
            <a:ext cx="2143125" cy="150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СОВЕТ </a:t>
            </a:r>
          </a:p>
          <a:p>
            <a:pPr algn="ctr">
              <a:defRPr/>
            </a:pPr>
            <a:r>
              <a:rPr lang="ru-RU" sz="2800" b="1" dirty="0"/>
              <a:t>500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66876" y="2428876"/>
            <a:ext cx="2143125" cy="1571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НАРОДНЫЙ </a:t>
            </a:r>
          </a:p>
          <a:p>
            <a:pPr algn="ctr">
              <a:defRPr/>
            </a:pPr>
            <a:r>
              <a:rPr lang="ru-RU" sz="2400" b="1" dirty="0"/>
              <a:t>СУД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453438" y="1785938"/>
            <a:ext cx="1928812" cy="135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СТРАТЕГ</a:t>
            </a:r>
          </a:p>
        </p:txBody>
      </p:sp>
      <p:sp>
        <p:nvSpPr>
          <p:cNvPr id="6" name="Овал 5"/>
          <p:cNvSpPr/>
          <p:nvPr/>
        </p:nvSpPr>
        <p:spPr>
          <a:xfrm>
            <a:off x="3810001" y="4500563"/>
            <a:ext cx="1643063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КАЗНА</a:t>
            </a:r>
          </a:p>
        </p:txBody>
      </p:sp>
      <p:sp>
        <p:nvSpPr>
          <p:cNvPr id="7" name="Овал 6"/>
          <p:cNvSpPr/>
          <p:nvPr/>
        </p:nvSpPr>
        <p:spPr>
          <a:xfrm>
            <a:off x="6024563" y="4500563"/>
            <a:ext cx="1714500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ЗАКОНЫ</a:t>
            </a:r>
          </a:p>
        </p:txBody>
      </p:sp>
      <p:sp>
        <p:nvSpPr>
          <p:cNvPr id="8" name="Овал 7"/>
          <p:cNvSpPr/>
          <p:nvPr/>
        </p:nvSpPr>
        <p:spPr>
          <a:xfrm>
            <a:off x="8024814" y="4500563"/>
            <a:ext cx="1785937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ВОЙНА И МИР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7881939" y="2428876"/>
            <a:ext cx="428625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3881439" y="1500189"/>
            <a:ext cx="642937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3881439" y="3143250"/>
            <a:ext cx="642937" cy="2857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4452938" y="3857626"/>
            <a:ext cx="57150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6346826" y="4037013"/>
            <a:ext cx="6429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953376" y="3714750"/>
            <a:ext cx="714375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3" name="TextBox 19"/>
          <p:cNvSpPr txBox="1">
            <a:spLocks noChangeArrowheads="1"/>
          </p:cNvSpPr>
          <p:nvPr/>
        </p:nvSpPr>
        <p:spPr bwMode="auto">
          <a:xfrm>
            <a:off x="4738688" y="571501"/>
            <a:ext cx="5143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Схема управления Афинами при Перикле</a:t>
            </a:r>
          </a:p>
        </p:txBody>
      </p:sp>
    </p:spTree>
    <p:extLst>
      <p:ext uri="{BB962C8B-B14F-4D97-AF65-F5344CB8AC3E}">
        <p14:creationId xmlns:p14="http://schemas.microsoft.com/office/powerpoint/2010/main" val="20807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Положительные стороны афинской демократии: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3600" dirty="0" smtClean="0"/>
              <a:t>Власть народа, равноправие граждан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Выборные должности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Отчетность должностных лиц перед народом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Плата за исполнение должностных обязанностей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65185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14</TotalTime>
  <Words>376</Words>
  <Application>Microsoft Office PowerPoint</Application>
  <PresentationFormat>Широкоэкранный</PresentationFormat>
  <Paragraphs>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Небеса</vt:lpstr>
      <vt:lpstr>Афинская демократия при Перикле</vt:lpstr>
      <vt:lpstr>Презентация PowerPoint</vt:lpstr>
      <vt:lpstr>Демократия – власть народа</vt:lpstr>
      <vt:lpstr>Прочтите п. 1. стр. 191-192 и ответьте на 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Положительные стороны афинской демократии:</vt:lpstr>
      <vt:lpstr>Отрицательные стороны афинской демократии: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Афинская демократия при Перикле</dc:title>
  <dc:creator>Lubov</dc:creator>
  <cp:lastModifiedBy>Lubov</cp:lastModifiedBy>
  <cp:revision>2</cp:revision>
  <dcterms:created xsi:type="dcterms:W3CDTF">2018-03-12T18:03:27Z</dcterms:created>
  <dcterms:modified xsi:type="dcterms:W3CDTF">2018-03-12T18:17:51Z</dcterms:modified>
</cp:coreProperties>
</file>