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инвалидов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взрослое население (235 114 человек)</c:v>
                </c:pt>
                <c:pt idx="1">
                  <c:v>детское население (8 112 человек)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784525142685922"/>
          <c:y val="0.34033369616931364"/>
          <c:w val="0.35142373261350091"/>
          <c:h val="0.42837603230385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AC87F-5C0D-48F6-9439-F6AD4CEA09BD}" type="doc">
      <dgm:prSet loTypeId="urn:microsoft.com/office/officeart/2005/8/layout/hList7#1" loCatId="list" qsTypeId="urn:microsoft.com/office/officeart/2005/8/quickstyle/simple3" qsCatId="simple" csTypeId="urn:microsoft.com/office/officeart/2005/8/colors/accent1_1" csCatId="accent1" phldr="1"/>
      <dgm:spPr/>
    </dgm:pt>
    <dgm:pt modelId="{106ECD77-E149-4B92-8395-1D6FD54C57E7}">
      <dgm:prSet phldrT="[Текст]"/>
      <dgm:spPr/>
      <dgm:t>
        <a:bodyPr/>
        <a:lstStyle/>
        <a:p>
          <a:endParaRPr lang="ru-RU" smtClean="0"/>
        </a:p>
        <a:p>
          <a:endParaRPr lang="ru-RU" smtClean="0"/>
        </a:p>
        <a:p>
          <a:r>
            <a:rPr lang="ru-RU" b="1" smtClean="0"/>
            <a:t>Дошкольное образование</a:t>
          </a:r>
          <a:endParaRPr lang="ru-RU" b="1" dirty="0"/>
        </a:p>
      </dgm:t>
    </dgm:pt>
    <dgm:pt modelId="{3130838A-A2B0-4CF2-826F-6B585C7FFEB1}" type="parTrans" cxnId="{B50550E7-58D4-4B2E-8DAA-56DC74A4C9FD}">
      <dgm:prSet/>
      <dgm:spPr/>
      <dgm:t>
        <a:bodyPr/>
        <a:lstStyle/>
        <a:p>
          <a:endParaRPr lang="ru-RU"/>
        </a:p>
      </dgm:t>
    </dgm:pt>
    <dgm:pt modelId="{10DBF1B6-A446-4137-BA63-BB6D912AC265}" type="sibTrans" cxnId="{B50550E7-58D4-4B2E-8DAA-56DC74A4C9FD}">
      <dgm:prSet/>
      <dgm:spPr/>
      <dgm:t>
        <a:bodyPr/>
        <a:lstStyle/>
        <a:p>
          <a:endParaRPr lang="ru-RU"/>
        </a:p>
      </dgm:t>
    </dgm:pt>
    <dgm:pt modelId="{281C5542-450F-4BA1-BCF4-0811C96E924C}">
      <dgm:prSet phldrT="[Текст]"/>
      <dgm:spPr/>
      <dgm:t>
        <a:bodyPr/>
        <a:lstStyle/>
        <a:p>
          <a:endParaRPr lang="ru-RU" smtClean="0"/>
        </a:p>
        <a:p>
          <a:endParaRPr lang="ru-RU" smtClean="0"/>
        </a:p>
        <a:p>
          <a:r>
            <a:rPr lang="ru-RU" b="1" smtClean="0"/>
            <a:t>Среднее образование</a:t>
          </a:r>
          <a:endParaRPr lang="ru-RU" b="1" dirty="0"/>
        </a:p>
      </dgm:t>
    </dgm:pt>
    <dgm:pt modelId="{2723C2A6-E148-4846-BE69-5C65E8DC9A3F}" type="parTrans" cxnId="{CFCDBB7E-B102-47C4-B29F-8B8A81EC1F68}">
      <dgm:prSet/>
      <dgm:spPr/>
      <dgm:t>
        <a:bodyPr/>
        <a:lstStyle/>
        <a:p>
          <a:endParaRPr lang="ru-RU"/>
        </a:p>
      </dgm:t>
    </dgm:pt>
    <dgm:pt modelId="{FEF3BEC1-BC34-44B9-A7E1-73D0D6D287EB}" type="sibTrans" cxnId="{CFCDBB7E-B102-47C4-B29F-8B8A81EC1F68}">
      <dgm:prSet/>
      <dgm:spPr/>
      <dgm:t>
        <a:bodyPr/>
        <a:lstStyle/>
        <a:p>
          <a:endParaRPr lang="ru-RU"/>
        </a:p>
      </dgm:t>
    </dgm:pt>
    <dgm:pt modelId="{F3895D28-837F-431F-B9A5-D95B86BB175A}">
      <dgm:prSet phldrT="[Текст]"/>
      <dgm:spPr/>
      <dgm:t>
        <a:bodyPr/>
        <a:lstStyle/>
        <a:p>
          <a:endParaRPr lang="ru-RU" smtClean="0"/>
        </a:p>
        <a:p>
          <a:endParaRPr lang="ru-RU" smtClean="0"/>
        </a:p>
        <a:p>
          <a:r>
            <a:rPr lang="ru-RU" b="1" smtClean="0"/>
            <a:t>Среднее Профессиональное образование</a:t>
          </a:r>
          <a:endParaRPr lang="ru-RU" b="1" dirty="0"/>
        </a:p>
      </dgm:t>
    </dgm:pt>
    <dgm:pt modelId="{B818ACBC-D7A5-4544-86D1-580C77F553E7}" type="parTrans" cxnId="{C71C8E11-620A-4F10-93AB-64CFB795CA0E}">
      <dgm:prSet/>
      <dgm:spPr/>
      <dgm:t>
        <a:bodyPr/>
        <a:lstStyle/>
        <a:p>
          <a:endParaRPr lang="ru-RU"/>
        </a:p>
      </dgm:t>
    </dgm:pt>
    <dgm:pt modelId="{9F964083-BF27-4148-B34D-40F298B4E8DF}" type="sibTrans" cxnId="{C71C8E11-620A-4F10-93AB-64CFB795CA0E}">
      <dgm:prSet/>
      <dgm:spPr/>
      <dgm:t>
        <a:bodyPr/>
        <a:lstStyle/>
        <a:p>
          <a:endParaRPr lang="ru-RU"/>
        </a:p>
      </dgm:t>
    </dgm:pt>
    <dgm:pt modelId="{47930A95-294C-4F21-9D17-ACE9F1806900}" type="pres">
      <dgm:prSet presAssocID="{BB2AC87F-5C0D-48F6-9439-F6AD4CEA09BD}" presName="Name0" presStyleCnt="0">
        <dgm:presLayoutVars>
          <dgm:dir/>
          <dgm:resizeHandles val="exact"/>
        </dgm:presLayoutVars>
      </dgm:prSet>
      <dgm:spPr/>
    </dgm:pt>
    <dgm:pt modelId="{F737F46A-2B9B-4001-86BA-F689EEB89678}" type="pres">
      <dgm:prSet presAssocID="{BB2AC87F-5C0D-48F6-9439-F6AD4CEA09BD}" presName="fgShape" presStyleLbl="fgShp" presStyleIdx="0" presStyleCnt="1"/>
      <dgm:spPr/>
    </dgm:pt>
    <dgm:pt modelId="{F34CEE62-41D1-432E-900F-E8179316303F}" type="pres">
      <dgm:prSet presAssocID="{BB2AC87F-5C0D-48F6-9439-F6AD4CEA09BD}" presName="linComp" presStyleCnt="0"/>
      <dgm:spPr/>
    </dgm:pt>
    <dgm:pt modelId="{C74DFA27-E8B0-47F2-A5D5-C0C809681170}" type="pres">
      <dgm:prSet presAssocID="{106ECD77-E149-4B92-8395-1D6FD54C57E7}" presName="compNode" presStyleCnt="0"/>
      <dgm:spPr/>
    </dgm:pt>
    <dgm:pt modelId="{D4917D4D-E0CE-438E-8E56-CBBE70EDDA4C}" type="pres">
      <dgm:prSet presAssocID="{106ECD77-E149-4B92-8395-1D6FD54C57E7}" presName="bkgdShape" presStyleLbl="node1" presStyleIdx="0" presStyleCnt="3"/>
      <dgm:spPr/>
      <dgm:t>
        <a:bodyPr/>
        <a:lstStyle/>
        <a:p>
          <a:endParaRPr lang="ru-RU"/>
        </a:p>
      </dgm:t>
    </dgm:pt>
    <dgm:pt modelId="{B4EB4E80-9538-4806-8E7B-A2F83D1256FB}" type="pres">
      <dgm:prSet presAssocID="{106ECD77-E149-4B92-8395-1D6FD54C57E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EB454-9804-4F38-BFD4-8F4675584749}" type="pres">
      <dgm:prSet presAssocID="{106ECD77-E149-4B92-8395-1D6FD54C57E7}" presName="invisiNode" presStyleLbl="node1" presStyleIdx="0" presStyleCnt="3"/>
      <dgm:spPr/>
    </dgm:pt>
    <dgm:pt modelId="{A5F176B7-C8DA-4B8D-BF89-76DEB958D774}" type="pres">
      <dgm:prSet presAssocID="{106ECD77-E149-4B92-8395-1D6FD54C57E7}" presName="imagNode" presStyleLbl="fgImgPlace1" presStyleIdx="0" presStyleCnt="3" custScaleX="144466" custScaleY="164264" custLinFactNeighborX="-1268" custLinFactNeighborY="158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42634B4-F5FD-47B0-BEC9-128724EF1C85}" type="pres">
      <dgm:prSet presAssocID="{10DBF1B6-A446-4137-BA63-BB6D912AC2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C75868-9557-47CB-AD71-06307870351F}" type="pres">
      <dgm:prSet presAssocID="{281C5542-450F-4BA1-BCF4-0811C96E924C}" presName="compNode" presStyleCnt="0"/>
      <dgm:spPr/>
    </dgm:pt>
    <dgm:pt modelId="{64F6D990-B525-4BDF-8976-BBB304A82002}" type="pres">
      <dgm:prSet presAssocID="{281C5542-450F-4BA1-BCF4-0811C96E924C}" presName="bkgdShape" presStyleLbl="node1" presStyleIdx="1" presStyleCnt="3"/>
      <dgm:spPr/>
      <dgm:t>
        <a:bodyPr/>
        <a:lstStyle/>
        <a:p>
          <a:endParaRPr lang="ru-RU"/>
        </a:p>
      </dgm:t>
    </dgm:pt>
    <dgm:pt modelId="{2E2EF69C-2D3A-4B1D-B21C-0E4183D8FA12}" type="pres">
      <dgm:prSet presAssocID="{281C5542-450F-4BA1-BCF4-0811C96E92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81B7B-870C-4BBA-83D4-230D6A338E6A}" type="pres">
      <dgm:prSet presAssocID="{281C5542-450F-4BA1-BCF4-0811C96E924C}" presName="invisiNode" presStyleLbl="node1" presStyleIdx="1" presStyleCnt="3"/>
      <dgm:spPr/>
    </dgm:pt>
    <dgm:pt modelId="{674BFEF6-C7E0-44E3-9367-56F23780FA6D}" type="pres">
      <dgm:prSet presAssocID="{281C5542-450F-4BA1-BCF4-0811C96E924C}" presName="imagNode" presStyleLbl="fgImgPlace1" presStyleIdx="1" presStyleCnt="3" custScaleX="150150" custScaleY="159846" custLinFactNeighborX="0" custLinFactNeighborY="143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13D9212-F308-470C-A1A3-53F2DA66A008}" type="pres">
      <dgm:prSet presAssocID="{FEF3BEC1-BC34-44B9-A7E1-73D0D6D287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3E4685-3DF6-412E-9280-5566CE56931C}" type="pres">
      <dgm:prSet presAssocID="{F3895D28-837F-431F-B9A5-D95B86BB175A}" presName="compNode" presStyleCnt="0"/>
      <dgm:spPr/>
    </dgm:pt>
    <dgm:pt modelId="{80723269-65A0-40C2-9D9E-0009755A3C94}" type="pres">
      <dgm:prSet presAssocID="{F3895D28-837F-431F-B9A5-D95B86BB175A}" presName="bkgdShape" presStyleLbl="node1" presStyleIdx="2" presStyleCnt="3"/>
      <dgm:spPr/>
      <dgm:t>
        <a:bodyPr/>
        <a:lstStyle/>
        <a:p>
          <a:endParaRPr lang="ru-RU"/>
        </a:p>
      </dgm:t>
    </dgm:pt>
    <dgm:pt modelId="{D58C8A9B-402E-404F-B884-7062182777EF}" type="pres">
      <dgm:prSet presAssocID="{F3895D28-837F-431F-B9A5-D95B86BB175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F69B-CF6D-44B7-B078-BB0B7ED91542}" type="pres">
      <dgm:prSet presAssocID="{F3895D28-837F-431F-B9A5-D95B86BB175A}" presName="invisiNode" presStyleLbl="node1" presStyleIdx="2" presStyleCnt="3"/>
      <dgm:spPr/>
    </dgm:pt>
    <dgm:pt modelId="{D72F67CE-1E25-4C40-9661-8CD6AB153C4A}" type="pres">
      <dgm:prSet presAssocID="{F3895D28-837F-431F-B9A5-D95B86BB175A}" presName="imagNode" presStyleLbl="fgImgPlace1" presStyleIdx="2" presStyleCnt="3" custScaleX="153298" custScaleY="154566" custLinFactNeighborX="4416" custLinFactNeighborY="1346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A81A1CDF-B4BE-427B-BD31-45107AB1B7B3}" type="presOf" srcId="{10DBF1B6-A446-4137-BA63-BB6D912AC265}" destId="{742634B4-F5FD-47B0-BEC9-128724EF1C85}" srcOrd="0" destOrd="0" presId="urn:microsoft.com/office/officeart/2005/8/layout/hList7#1"/>
    <dgm:cxn modelId="{A860F3D0-ECCC-4DD8-866D-7A219E48ED0F}" type="presOf" srcId="{106ECD77-E149-4B92-8395-1D6FD54C57E7}" destId="{D4917D4D-E0CE-438E-8E56-CBBE70EDDA4C}" srcOrd="0" destOrd="0" presId="urn:microsoft.com/office/officeart/2005/8/layout/hList7#1"/>
    <dgm:cxn modelId="{F909916C-F6B2-45A9-A0CC-ABDAEA0765C2}" type="presOf" srcId="{281C5542-450F-4BA1-BCF4-0811C96E924C}" destId="{64F6D990-B525-4BDF-8976-BBB304A82002}" srcOrd="0" destOrd="0" presId="urn:microsoft.com/office/officeart/2005/8/layout/hList7#1"/>
    <dgm:cxn modelId="{3C521CDF-C05E-474E-83AD-5A396DE313F9}" type="presOf" srcId="{FEF3BEC1-BC34-44B9-A7E1-73D0D6D287EB}" destId="{713D9212-F308-470C-A1A3-53F2DA66A008}" srcOrd="0" destOrd="0" presId="urn:microsoft.com/office/officeart/2005/8/layout/hList7#1"/>
    <dgm:cxn modelId="{C71C8E11-620A-4F10-93AB-64CFB795CA0E}" srcId="{BB2AC87F-5C0D-48F6-9439-F6AD4CEA09BD}" destId="{F3895D28-837F-431F-B9A5-D95B86BB175A}" srcOrd="2" destOrd="0" parTransId="{B818ACBC-D7A5-4544-86D1-580C77F553E7}" sibTransId="{9F964083-BF27-4148-B34D-40F298B4E8DF}"/>
    <dgm:cxn modelId="{B50550E7-58D4-4B2E-8DAA-56DC74A4C9FD}" srcId="{BB2AC87F-5C0D-48F6-9439-F6AD4CEA09BD}" destId="{106ECD77-E149-4B92-8395-1D6FD54C57E7}" srcOrd="0" destOrd="0" parTransId="{3130838A-A2B0-4CF2-826F-6B585C7FFEB1}" sibTransId="{10DBF1B6-A446-4137-BA63-BB6D912AC265}"/>
    <dgm:cxn modelId="{7CD05153-0207-4C81-8DE7-604CF78FF37D}" type="presOf" srcId="{F3895D28-837F-431F-B9A5-D95B86BB175A}" destId="{80723269-65A0-40C2-9D9E-0009755A3C94}" srcOrd="0" destOrd="0" presId="urn:microsoft.com/office/officeart/2005/8/layout/hList7#1"/>
    <dgm:cxn modelId="{41A7848D-8F21-4DC5-A487-E4421CB409E7}" type="presOf" srcId="{F3895D28-837F-431F-B9A5-D95B86BB175A}" destId="{D58C8A9B-402E-404F-B884-7062182777EF}" srcOrd="1" destOrd="0" presId="urn:microsoft.com/office/officeart/2005/8/layout/hList7#1"/>
    <dgm:cxn modelId="{CFCDBB7E-B102-47C4-B29F-8B8A81EC1F68}" srcId="{BB2AC87F-5C0D-48F6-9439-F6AD4CEA09BD}" destId="{281C5542-450F-4BA1-BCF4-0811C96E924C}" srcOrd="1" destOrd="0" parTransId="{2723C2A6-E148-4846-BE69-5C65E8DC9A3F}" sibTransId="{FEF3BEC1-BC34-44B9-A7E1-73D0D6D287EB}"/>
    <dgm:cxn modelId="{701AEB07-9032-4E9B-A793-63596375747C}" type="presOf" srcId="{BB2AC87F-5C0D-48F6-9439-F6AD4CEA09BD}" destId="{47930A95-294C-4F21-9D17-ACE9F1806900}" srcOrd="0" destOrd="0" presId="urn:microsoft.com/office/officeart/2005/8/layout/hList7#1"/>
    <dgm:cxn modelId="{BEFAA7A0-D157-4268-B411-B72C5D9240EA}" type="presOf" srcId="{281C5542-450F-4BA1-BCF4-0811C96E924C}" destId="{2E2EF69C-2D3A-4B1D-B21C-0E4183D8FA12}" srcOrd="1" destOrd="0" presId="urn:microsoft.com/office/officeart/2005/8/layout/hList7#1"/>
    <dgm:cxn modelId="{168AE145-2E1D-4BEF-A4C6-2E92231196B7}" type="presOf" srcId="{106ECD77-E149-4B92-8395-1D6FD54C57E7}" destId="{B4EB4E80-9538-4806-8E7B-A2F83D1256FB}" srcOrd="1" destOrd="0" presId="urn:microsoft.com/office/officeart/2005/8/layout/hList7#1"/>
    <dgm:cxn modelId="{BA0EB6F7-C5C4-41CB-B335-572A76F72C4A}" type="presParOf" srcId="{47930A95-294C-4F21-9D17-ACE9F1806900}" destId="{F737F46A-2B9B-4001-86BA-F689EEB89678}" srcOrd="0" destOrd="0" presId="urn:microsoft.com/office/officeart/2005/8/layout/hList7#1"/>
    <dgm:cxn modelId="{D9ADBCD9-9032-407A-A511-04659D06140E}" type="presParOf" srcId="{47930A95-294C-4F21-9D17-ACE9F1806900}" destId="{F34CEE62-41D1-432E-900F-E8179316303F}" srcOrd="1" destOrd="0" presId="urn:microsoft.com/office/officeart/2005/8/layout/hList7#1"/>
    <dgm:cxn modelId="{B9179025-738D-4ABB-B89A-2C9156E3EFFD}" type="presParOf" srcId="{F34CEE62-41D1-432E-900F-E8179316303F}" destId="{C74DFA27-E8B0-47F2-A5D5-C0C809681170}" srcOrd="0" destOrd="0" presId="urn:microsoft.com/office/officeart/2005/8/layout/hList7#1"/>
    <dgm:cxn modelId="{C332C674-2C72-49BF-A508-2D9F2972B104}" type="presParOf" srcId="{C74DFA27-E8B0-47F2-A5D5-C0C809681170}" destId="{D4917D4D-E0CE-438E-8E56-CBBE70EDDA4C}" srcOrd="0" destOrd="0" presId="urn:microsoft.com/office/officeart/2005/8/layout/hList7#1"/>
    <dgm:cxn modelId="{6209A7AB-92F6-4C06-B40A-036BE4158F82}" type="presParOf" srcId="{C74DFA27-E8B0-47F2-A5D5-C0C809681170}" destId="{B4EB4E80-9538-4806-8E7B-A2F83D1256FB}" srcOrd="1" destOrd="0" presId="urn:microsoft.com/office/officeart/2005/8/layout/hList7#1"/>
    <dgm:cxn modelId="{DA403E82-6DA3-4C91-B1EB-5123F403770C}" type="presParOf" srcId="{C74DFA27-E8B0-47F2-A5D5-C0C809681170}" destId="{E88EB454-9804-4F38-BFD4-8F4675584749}" srcOrd="2" destOrd="0" presId="urn:microsoft.com/office/officeart/2005/8/layout/hList7#1"/>
    <dgm:cxn modelId="{C2EF002D-650B-4B38-8C01-7DB93478D125}" type="presParOf" srcId="{C74DFA27-E8B0-47F2-A5D5-C0C809681170}" destId="{A5F176B7-C8DA-4B8D-BF89-76DEB958D774}" srcOrd="3" destOrd="0" presId="urn:microsoft.com/office/officeart/2005/8/layout/hList7#1"/>
    <dgm:cxn modelId="{01871E78-7617-4B40-ABC4-BFA1DD1D5AE5}" type="presParOf" srcId="{F34CEE62-41D1-432E-900F-E8179316303F}" destId="{742634B4-F5FD-47B0-BEC9-128724EF1C85}" srcOrd="1" destOrd="0" presId="urn:microsoft.com/office/officeart/2005/8/layout/hList7#1"/>
    <dgm:cxn modelId="{BEA1B030-0894-4E87-96AC-99E7D4219E47}" type="presParOf" srcId="{F34CEE62-41D1-432E-900F-E8179316303F}" destId="{63C75868-9557-47CB-AD71-06307870351F}" srcOrd="2" destOrd="0" presId="urn:microsoft.com/office/officeart/2005/8/layout/hList7#1"/>
    <dgm:cxn modelId="{C2525CF9-10EC-4400-A32F-CFBB2F8CBF2C}" type="presParOf" srcId="{63C75868-9557-47CB-AD71-06307870351F}" destId="{64F6D990-B525-4BDF-8976-BBB304A82002}" srcOrd="0" destOrd="0" presId="urn:microsoft.com/office/officeart/2005/8/layout/hList7#1"/>
    <dgm:cxn modelId="{ABCD0776-D070-4E4C-894A-2748D187E3BD}" type="presParOf" srcId="{63C75868-9557-47CB-AD71-06307870351F}" destId="{2E2EF69C-2D3A-4B1D-B21C-0E4183D8FA12}" srcOrd="1" destOrd="0" presId="urn:microsoft.com/office/officeart/2005/8/layout/hList7#1"/>
    <dgm:cxn modelId="{34E6283C-8F18-4D68-A6B1-47FF8B33CA74}" type="presParOf" srcId="{63C75868-9557-47CB-AD71-06307870351F}" destId="{C3381B7B-870C-4BBA-83D4-230D6A338E6A}" srcOrd="2" destOrd="0" presId="urn:microsoft.com/office/officeart/2005/8/layout/hList7#1"/>
    <dgm:cxn modelId="{499B52E8-5855-4D8F-A738-35BBEF7DCCA2}" type="presParOf" srcId="{63C75868-9557-47CB-AD71-06307870351F}" destId="{674BFEF6-C7E0-44E3-9367-56F23780FA6D}" srcOrd="3" destOrd="0" presId="urn:microsoft.com/office/officeart/2005/8/layout/hList7#1"/>
    <dgm:cxn modelId="{2E886F37-C78C-44DF-9E5F-103A83441723}" type="presParOf" srcId="{F34CEE62-41D1-432E-900F-E8179316303F}" destId="{713D9212-F308-470C-A1A3-53F2DA66A008}" srcOrd="3" destOrd="0" presId="urn:microsoft.com/office/officeart/2005/8/layout/hList7#1"/>
    <dgm:cxn modelId="{E6ECF85B-385E-41EF-AD04-1F752C41E773}" type="presParOf" srcId="{F34CEE62-41D1-432E-900F-E8179316303F}" destId="{273E4685-3DF6-412E-9280-5566CE56931C}" srcOrd="4" destOrd="0" presId="urn:microsoft.com/office/officeart/2005/8/layout/hList7#1"/>
    <dgm:cxn modelId="{1CFFB116-CF5C-44E0-BE26-F31A346E26B5}" type="presParOf" srcId="{273E4685-3DF6-412E-9280-5566CE56931C}" destId="{80723269-65A0-40C2-9D9E-0009755A3C94}" srcOrd="0" destOrd="0" presId="urn:microsoft.com/office/officeart/2005/8/layout/hList7#1"/>
    <dgm:cxn modelId="{9782E450-8C32-4AD7-B707-98428B5EDA75}" type="presParOf" srcId="{273E4685-3DF6-412E-9280-5566CE56931C}" destId="{D58C8A9B-402E-404F-B884-7062182777EF}" srcOrd="1" destOrd="0" presId="urn:microsoft.com/office/officeart/2005/8/layout/hList7#1"/>
    <dgm:cxn modelId="{3085B948-5FF1-42FB-A56B-2BD35FE80905}" type="presParOf" srcId="{273E4685-3DF6-412E-9280-5566CE56931C}" destId="{9085F69B-CF6D-44B7-B078-BB0B7ED91542}" srcOrd="2" destOrd="0" presId="urn:microsoft.com/office/officeart/2005/8/layout/hList7#1"/>
    <dgm:cxn modelId="{571342A4-28AD-431B-AD1C-D703DA014620}" type="presParOf" srcId="{273E4685-3DF6-412E-9280-5566CE56931C}" destId="{D72F67CE-1E25-4C40-9661-8CD6AB153C4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5EF0F-14A0-4413-8AD2-60A6D65964CB}" type="doc">
      <dgm:prSet loTypeId="urn:microsoft.com/office/officeart/2005/8/layout/hList3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D9F4B74-4DB7-4ECA-8620-66A7D4D43F1F}">
      <dgm:prSet phldrT="[Текст]" custT="1"/>
      <dgm:spPr/>
      <dgm:t>
        <a:bodyPr/>
        <a:lstStyle/>
        <a:p>
          <a:r>
            <a:rPr lang="ru-RU" sz="3200" dirty="0" smtClean="0"/>
            <a:t>Адаптивный спорт</a:t>
          </a:r>
          <a:endParaRPr lang="ru-RU" sz="3200" dirty="0"/>
        </a:p>
      </dgm:t>
    </dgm:pt>
    <dgm:pt modelId="{206508C0-F518-4789-9B93-5A7D5AE43FFE}" type="parTrans" cxnId="{F8335492-419A-4DDD-84F2-13875C208EA0}">
      <dgm:prSet/>
      <dgm:spPr/>
      <dgm:t>
        <a:bodyPr/>
        <a:lstStyle/>
        <a:p>
          <a:endParaRPr lang="ru-RU"/>
        </a:p>
      </dgm:t>
    </dgm:pt>
    <dgm:pt modelId="{FDA41C4F-B2AF-4ED3-8BEA-A0357323E360}" type="sibTrans" cxnId="{F8335492-419A-4DDD-84F2-13875C208EA0}">
      <dgm:prSet/>
      <dgm:spPr/>
      <dgm:t>
        <a:bodyPr/>
        <a:lstStyle/>
        <a:p>
          <a:endParaRPr lang="ru-RU"/>
        </a:p>
      </dgm:t>
    </dgm:pt>
    <dgm:pt modelId="{CC4E8243-D3EE-4189-89E8-74EA5AFD8F3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5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5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Arial" pitchFamily="34" charset="0"/>
              <a:cs typeface="Arial" pitchFamily="34" charset="0"/>
            </a:rPr>
            <a:t>Летние виды спорта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Arial" pitchFamily="34" charset="0"/>
              <a:cs typeface="Arial" pitchFamily="34" charset="0"/>
            </a:rPr>
            <a:t>Стрельба из лука • Лёгкая атлетика •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Бочча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• Велоспорт • Конный спорт • Футбол • Футбол •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Голбол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• Дзюдо • Тяжёлая атлетика • Академическая гребля • Парусный спорт • Стрельба • Плавание • Настольный теннис • Волейбол • Баскетбол • Фехтование • Регби • Теннис.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dirty="0" smtClean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dirty="0" smtClean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/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 </a:t>
          </a:r>
          <a:r>
            <a:rPr lang="ru-RU" sz="1600" dirty="0" smtClean="0"/>
            <a:t> </a:t>
          </a:r>
          <a:endParaRPr lang="ru-RU" sz="1600" dirty="0"/>
        </a:p>
      </dgm:t>
    </dgm:pt>
    <dgm:pt modelId="{F1BF978B-5DF8-47F5-8DF2-F5706006E568}" type="parTrans" cxnId="{CF2BC474-C3B8-40C3-A0BE-472C154D684A}">
      <dgm:prSet/>
      <dgm:spPr/>
      <dgm:t>
        <a:bodyPr/>
        <a:lstStyle/>
        <a:p>
          <a:endParaRPr lang="ru-RU"/>
        </a:p>
      </dgm:t>
    </dgm:pt>
    <dgm:pt modelId="{71910C6A-6687-49A9-B6D6-195E51940964}" type="sibTrans" cxnId="{CF2BC474-C3B8-40C3-A0BE-472C154D684A}">
      <dgm:prSet/>
      <dgm:spPr/>
      <dgm:t>
        <a:bodyPr/>
        <a:lstStyle/>
        <a:p>
          <a:endParaRPr lang="ru-RU"/>
        </a:p>
      </dgm:t>
    </dgm:pt>
    <dgm:pt modelId="{43AF8BEE-68C5-4577-9627-C76FFF28FF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>
              <a:latin typeface="Arial" pitchFamily="34" charset="0"/>
              <a:cs typeface="Arial" pitchFamily="34" charset="0"/>
            </a:rPr>
            <a:t>Зимние виды спорта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mtClean="0">
              <a:latin typeface="Arial" pitchFamily="34" charset="0"/>
              <a:cs typeface="Arial" pitchFamily="34" charset="0"/>
            </a:rPr>
            <a:t>Горнолыжный спорт • Хоккей • Биатлон • Лыжные гонки • Кёрлинг.</a:t>
          </a:r>
        </a:p>
        <a:p>
          <a:endParaRPr lang="ru-RU" dirty="0" smtClean="0"/>
        </a:p>
      </dgm:t>
    </dgm:pt>
    <dgm:pt modelId="{F0E1DB0D-DA9D-4D62-922B-BD15F1279A19}" type="parTrans" cxnId="{A5E3275E-6E22-4325-A56E-3246CFED0469}">
      <dgm:prSet/>
      <dgm:spPr/>
      <dgm:t>
        <a:bodyPr/>
        <a:lstStyle/>
        <a:p>
          <a:endParaRPr lang="ru-RU"/>
        </a:p>
      </dgm:t>
    </dgm:pt>
    <dgm:pt modelId="{F89BD2FF-3924-4BDA-A915-58236898C906}" type="sibTrans" cxnId="{A5E3275E-6E22-4325-A56E-3246CFED0469}">
      <dgm:prSet/>
      <dgm:spPr/>
      <dgm:t>
        <a:bodyPr/>
        <a:lstStyle/>
        <a:p>
          <a:endParaRPr lang="ru-RU"/>
        </a:p>
      </dgm:t>
    </dgm:pt>
    <dgm:pt modelId="{A1B5594F-24FD-4657-A879-668CD6D2A16C}" type="pres">
      <dgm:prSet presAssocID="{9C15EF0F-14A0-4413-8AD2-60A6D65964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25D70-49DF-4F87-8B65-8E925EF5B421}" type="pres">
      <dgm:prSet presAssocID="{7D9F4B74-4DB7-4ECA-8620-66A7D4D43F1F}" presName="roof" presStyleLbl="dkBgShp" presStyleIdx="0" presStyleCnt="2" custLinFactNeighborX="-893"/>
      <dgm:spPr/>
      <dgm:t>
        <a:bodyPr/>
        <a:lstStyle/>
        <a:p>
          <a:endParaRPr lang="ru-RU"/>
        </a:p>
      </dgm:t>
    </dgm:pt>
    <dgm:pt modelId="{2F8A13C4-43EE-435A-9541-D45ABFD2462C}" type="pres">
      <dgm:prSet presAssocID="{7D9F4B74-4DB7-4ECA-8620-66A7D4D43F1F}" presName="pillars" presStyleCnt="0"/>
      <dgm:spPr/>
    </dgm:pt>
    <dgm:pt modelId="{FB87F453-0483-42EE-A6CE-DB2900900B43}" type="pres">
      <dgm:prSet presAssocID="{7D9F4B74-4DB7-4ECA-8620-66A7D4D43F1F}" presName="pillar1" presStyleLbl="node1" presStyleIdx="0" presStyleCnt="2" custLinFactNeighborX="1786" custLinFactNeighborY="-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D745-54B7-4AC7-A01B-A3DDC4BCEEF7}" type="pres">
      <dgm:prSet presAssocID="{43AF8BEE-68C5-4577-9627-C76FFF28FFF5}" presName="pillarX" presStyleLbl="node1" presStyleIdx="1" presStyleCnt="2" custLinFactNeighborX="-1786" custLinFactNeighborY="-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0E384-D9DA-4C40-BD78-069BC0CD0071}" type="pres">
      <dgm:prSet presAssocID="{7D9F4B74-4DB7-4ECA-8620-66A7D4D43F1F}" presName="base" presStyleLbl="dkBgShp" presStyleIdx="1" presStyleCnt="2"/>
      <dgm:spPr/>
    </dgm:pt>
  </dgm:ptLst>
  <dgm:cxnLst>
    <dgm:cxn modelId="{A5E3275E-6E22-4325-A56E-3246CFED0469}" srcId="{7D9F4B74-4DB7-4ECA-8620-66A7D4D43F1F}" destId="{43AF8BEE-68C5-4577-9627-C76FFF28FFF5}" srcOrd="1" destOrd="0" parTransId="{F0E1DB0D-DA9D-4D62-922B-BD15F1279A19}" sibTransId="{F89BD2FF-3924-4BDA-A915-58236898C906}"/>
    <dgm:cxn modelId="{CF2BC474-C3B8-40C3-A0BE-472C154D684A}" srcId="{7D9F4B74-4DB7-4ECA-8620-66A7D4D43F1F}" destId="{CC4E8243-D3EE-4189-89E8-74EA5AFD8F3E}" srcOrd="0" destOrd="0" parTransId="{F1BF978B-5DF8-47F5-8DF2-F5706006E568}" sibTransId="{71910C6A-6687-49A9-B6D6-195E51940964}"/>
    <dgm:cxn modelId="{A9C10163-684D-453C-AF7F-787BC8846BD8}" type="presOf" srcId="{9C15EF0F-14A0-4413-8AD2-60A6D65964CB}" destId="{A1B5594F-24FD-4657-A879-668CD6D2A16C}" srcOrd="0" destOrd="0" presId="urn:microsoft.com/office/officeart/2005/8/layout/hList3"/>
    <dgm:cxn modelId="{4FFD3BE1-29D6-4DD9-989E-3B3F56E9C1F5}" type="presOf" srcId="{7D9F4B74-4DB7-4ECA-8620-66A7D4D43F1F}" destId="{42A25D70-49DF-4F87-8B65-8E925EF5B421}" srcOrd="0" destOrd="0" presId="urn:microsoft.com/office/officeart/2005/8/layout/hList3"/>
    <dgm:cxn modelId="{B061DB22-661B-47DB-BCA1-F308C9BC5758}" type="presOf" srcId="{43AF8BEE-68C5-4577-9627-C76FFF28FFF5}" destId="{E788D745-54B7-4AC7-A01B-A3DDC4BCEEF7}" srcOrd="0" destOrd="0" presId="urn:microsoft.com/office/officeart/2005/8/layout/hList3"/>
    <dgm:cxn modelId="{F8335492-419A-4DDD-84F2-13875C208EA0}" srcId="{9C15EF0F-14A0-4413-8AD2-60A6D65964CB}" destId="{7D9F4B74-4DB7-4ECA-8620-66A7D4D43F1F}" srcOrd="0" destOrd="0" parTransId="{206508C0-F518-4789-9B93-5A7D5AE43FFE}" sibTransId="{FDA41C4F-B2AF-4ED3-8BEA-A0357323E360}"/>
    <dgm:cxn modelId="{960B4722-2543-4ADC-9F92-69FBC08431AE}" type="presOf" srcId="{CC4E8243-D3EE-4189-89E8-74EA5AFD8F3E}" destId="{FB87F453-0483-42EE-A6CE-DB2900900B43}" srcOrd="0" destOrd="0" presId="urn:microsoft.com/office/officeart/2005/8/layout/hList3"/>
    <dgm:cxn modelId="{35003FCE-B5C3-4396-AFEE-48B6C3ED4B27}" type="presParOf" srcId="{A1B5594F-24FD-4657-A879-668CD6D2A16C}" destId="{42A25D70-49DF-4F87-8B65-8E925EF5B421}" srcOrd="0" destOrd="0" presId="urn:microsoft.com/office/officeart/2005/8/layout/hList3"/>
    <dgm:cxn modelId="{6AE82076-9648-4DB0-91B2-6073D6298797}" type="presParOf" srcId="{A1B5594F-24FD-4657-A879-668CD6D2A16C}" destId="{2F8A13C4-43EE-435A-9541-D45ABFD2462C}" srcOrd="1" destOrd="0" presId="urn:microsoft.com/office/officeart/2005/8/layout/hList3"/>
    <dgm:cxn modelId="{42ECB695-90A1-4D0F-9B07-73DD6049136C}" type="presParOf" srcId="{2F8A13C4-43EE-435A-9541-D45ABFD2462C}" destId="{FB87F453-0483-42EE-A6CE-DB2900900B43}" srcOrd="0" destOrd="0" presId="urn:microsoft.com/office/officeart/2005/8/layout/hList3"/>
    <dgm:cxn modelId="{BD47A7B4-F6FE-488D-8647-30C8777DA95D}" type="presParOf" srcId="{2F8A13C4-43EE-435A-9541-D45ABFD2462C}" destId="{E788D745-54B7-4AC7-A01B-A3DDC4BCEEF7}" srcOrd="1" destOrd="0" presId="urn:microsoft.com/office/officeart/2005/8/layout/hList3"/>
    <dgm:cxn modelId="{90647F6A-15C5-4921-BD6E-36CC56919551}" type="presParOf" srcId="{A1B5594F-24FD-4657-A879-668CD6D2A16C}" destId="{5A70E384-D9DA-4C40-BD78-069BC0CD007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038D1-CD74-4F7F-BB20-1B2C7F1B7F1C}" type="doc">
      <dgm:prSet loTypeId="urn:microsoft.com/office/officeart/2009/3/layout/RandomtoResultProcess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4A846D1-BAED-4CAB-8BD7-EAF1A4E05D43}">
      <dgm:prSet phldrT="[Текст]"/>
      <dgm:spPr/>
      <dgm:t>
        <a:bodyPr/>
        <a:lstStyle/>
        <a:p>
          <a:r>
            <a:rPr lang="ru-RU" dirty="0" smtClean="0"/>
            <a:t>Физкультурно-оздоровительные центры</a:t>
          </a:r>
          <a:endParaRPr lang="ru-RU" dirty="0"/>
        </a:p>
      </dgm:t>
    </dgm:pt>
    <dgm:pt modelId="{588A266D-7A75-4EC6-82D8-0A92B03351EA}" type="parTrans" cxnId="{1B09A395-9A1B-4A92-9B56-A5563CF0986F}">
      <dgm:prSet/>
      <dgm:spPr/>
      <dgm:t>
        <a:bodyPr/>
        <a:lstStyle/>
        <a:p>
          <a:endParaRPr lang="ru-RU"/>
        </a:p>
      </dgm:t>
    </dgm:pt>
    <dgm:pt modelId="{03BD985C-A10B-4D04-B323-B41EEA278948}" type="sibTrans" cxnId="{1B09A395-9A1B-4A92-9B56-A5563CF0986F}">
      <dgm:prSet/>
      <dgm:spPr/>
      <dgm:t>
        <a:bodyPr/>
        <a:lstStyle/>
        <a:p>
          <a:endParaRPr lang="ru-RU"/>
        </a:p>
      </dgm:t>
    </dgm:pt>
    <dgm:pt modelId="{89C8197B-3250-4024-9FE9-355CE4BF6288}">
      <dgm:prSet phldrT="[Текст]"/>
      <dgm:spPr/>
      <dgm:t>
        <a:bodyPr/>
        <a:lstStyle/>
        <a:p>
          <a:r>
            <a:rPr lang="ru-RU" dirty="0" smtClean="0"/>
            <a:t>Отдых, развлечение, время препровождение</a:t>
          </a:r>
          <a:endParaRPr lang="ru-RU" dirty="0"/>
        </a:p>
      </dgm:t>
    </dgm:pt>
    <dgm:pt modelId="{8CC029EF-1199-448A-A268-76950E91D1B6}" type="parTrans" cxnId="{15F119D8-9CCB-461E-AB0F-2C29E5C42C3E}">
      <dgm:prSet/>
      <dgm:spPr/>
      <dgm:t>
        <a:bodyPr/>
        <a:lstStyle/>
        <a:p>
          <a:endParaRPr lang="ru-RU"/>
        </a:p>
      </dgm:t>
    </dgm:pt>
    <dgm:pt modelId="{01D05747-2F19-4650-AB8F-C591B69C1F7B}" type="sibTrans" cxnId="{15F119D8-9CCB-461E-AB0F-2C29E5C42C3E}">
      <dgm:prSet/>
      <dgm:spPr/>
      <dgm:t>
        <a:bodyPr/>
        <a:lstStyle/>
        <a:p>
          <a:endParaRPr lang="ru-RU"/>
        </a:p>
      </dgm:t>
    </dgm:pt>
    <dgm:pt modelId="{D0DC8842-6842-47F9-AFC8-75F58206830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ДОУ, СКОШ, ЛФК</a:t>
          </a:r>
          <a:endParaRPr lang="ru-RU" dirty="0">
            <a:solidFill>
              <a:schemeClr val="tx1"/>
            </a:solidFill>
          </a:endParaRPr>
        </a:p>
      </dgm:t>
    </dgm:pt>
    <dgm:pt modelId="{D8D3B908-4EBF-4B04-B2E9-EF20C810A221}" type="parTrans" cxnId="{F6CCEAB2-DD75-404E-8891-78F004508C99}">
      <dgm:prSet/>
      <dgm:spPr/>
      <dgm:t>
        <a:bodyPr/>
        <a:lstStyle/>
        <a:p>
          <a:endParaRPr lang="ru-RU"/>
        </a:p>
      </dgm:t>
    </dgm:pt>
    <dgm:pt modelId="{4CA7D498-2126-4AE3-8C76-91D033062153}" type="sibTrans" cxnId="{F6CCEAB2-DD75-404E-8891-78F004508C99}">
      <dgm:prSet/>
      <dgm:spPr/>
      <dgm:t>
        <a:bodyPr/>
        <a:lstStyle/>
        <a:p>
          <a:endParaRPr lang="ru-RU"/>
        </a:p>
      </dgm:t>
    </dgm:pt>
    <dgm:pt modelId="{00D7AACA-CB0F-456E-B1D4-27134DD30DFF}">
      <dgm:prSet phldrT="[Текст]"/>
      <dgm:spPr/>
      <dgm:t>
        <a:bodyPr/>
        <a:lstStyle/>
        <a:p>
          <a:r>
            <a:rPr lang="ru-RU" dirty="0" smtClean="0"/>
            <a:t>Адаптивно-рекреационного характера</a:t>
          </a:r>
          <a:endParaRPr lang="ru-RU" dirty="0"/>
        </a:p>
      </dgm:t>
    </dgm:pt>
    <dgm:pt modelId="{4F93E39F-9D39-42F8-9ACA-26D59B5123FD}" type="parTrans" cxnId="{A8CAC0BF-AA72-4901-840B-8456CA7E8451}">
      <dgm:prSet/>
      <dgm:spPr/>
      <dgm:t>
        <a:bodyPr/>
        <a:lstStyle/>
        <a:p>
          <a:endParaRPr lang="ru-RU"/>
        </a:p>
      </dgm:t>
    </dgm:pt>
    <dgm:pt modelId="{CA51EE5B-6707-454C-91FB-19BF6F342787}" type="sibTrans" cxnId="{A8CAC0BF-AA72-4901-840B-8456CA7E8451}">
      <dgm:prSet/>
      <dgm:spPr/>
      <dgm:t>
        <a:bodyPr/>
        <a:lstStyle/>
        <a:p>
          <a:endParaRPr lang="ru-RU"/>
        </a:p>
      </dgm:t>
    </dgm:pt>
    <dgm:pt modelId="{BD460039-7D16-4D79-8D44-2B5E3FBC2E47}" type="pres">
      <dgm:prSet presAssocID="{A0F038D1-CD74-4F7F-BB20-1B2C7F1B7F1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88BEB3-817B-49B4-B7C9-D10A9E75BAAC}" type="pres">
      <dgm:prSet presAssocID="{B4A846D1-BAED-4CAB-8BD7-EAF1A4E05D43}" presName="chaos" presStyleCnt="0"/>
      <dgm:spPr/>
    </dgm:pt>
    <dgm:pt modelId="{4EF64C06-94D9-4D74-BFA6-140759E7A999}" type="pres">
      <dgm:prSet presAssocID="{B4A846D1-BAED-4CAB-8BD7-EAF1A4E05D43}" presName="parTx1" presStyleLbl="revTx" presStyleIdx="0" presStyleCnt="3"/>
      <dgm:spPr/>
      <dgm:t>
        <a:bodyPr/>
        <a:lstStyle/>
        <a:p>
          <a:endParaRPr lang="ru-RU"/>
        </a:p>
      </dgm:t>
    </dgm:pt>
    <dgm:pt modelId="{E685686E-AF7A-4801-9E9B-5C615A7D742A}" type="pres">
      <dgm:prSet presAssocID="{B4A846D1-BAED-4CAB-8BD7-EAF1A4E05D43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35ACF-F9BD-48C0-89F6-DD490AC40C59}" type="pres">
      <dgm:prSet presAssocID="{B4A846D1-BAED-4CAB-8BD7-EAF1A4E05D43}" presName="c1" presStyleLbl="node1" presStyleIdx="0" presStyleCnt="19"/>
      <dgm:spPr/>
    </dgm:pt>
    <dgm:pt modelId="{AC5AE0AE-C2CC-4123-9096-2FEE83E8B86F}" type="pres">
      <dgm:prSet presAssocID="{B4A846D1-BAED-4CAB-8BD7-EAF1A4E05D43}" presName="c2" presStyleLbl="node1" presStyleIdx="1" presStyleCnt="19"/>
      <dgm:spPr/>
    </dgm:pt>
    <dgm:pt modelId="{4E0509BF-CBDA-4AA6-8B1B-563CABA7E44F}" type="pres">
      <dgm:prSet presAssocID="{B4A846D1-BAED-4CAB-8BD7-EAF1A4E05D43}" presName="c3" presStyleLbl="node1" presStyleIdx="2" presStyleCnt="19"/>
      <dgm:spPr/>
    </dgm:pt>
    <dgm:pt modelId="{722202B1-1C1F-4F64-988B-5720B59F435E}" type="pres">
      <dgm:prSet presAssocID="{B4A846D1-BAED-4CAB-8BD7-EAF1A4E05D43}" presName="c4" presStyleLbl="node1" presStyleIdx="3" presStyleCnt="19"/>
      <dgm:spPr/>
    </dgm:pt>
    <dgm:pt modelId="{CBB79A13-B4EC-46E4-9D02-DE6FAE1AE91A}" type="pres">
      <dgm:prSet presAssocID="{B4A846D1-BAED-4CAB-8BD7-EAF1A4E05D43}" presName="c5" presStyleLbl="node1" presStyleIdx="4" presStyleCnt="19"/>
      <dgm:spPr/>
    </dgm:pt>
    <dgm:pt modelId="{BCCA31EE-141C-40D0-896F-0D625639EE4E}" type="pres">
      <dgm:prSet presAssocID="{B4A846D1-BAED-4CAB-8BD7-EAF1A4E05D43}" presName="c6" presStyleLbl="node1" presStyleIdx="5" presStyleCnt="19"/>
      <dgm:spPr/>
    </dgm:pt>
    <dgm:pt modelId="{DF47FC68-E662-4BC2-855C-58A88A3D31FF}" type="pres">
      <dgm:prSet presAssocID="{B4A846D1-BAED-4CAB-8BD7-EAF1A4E05D43}" presName="c7" presStyleLbl="node1" presStyleIdx="6" presStyleCnt="19"/>
      <dgm:spPr/>
    </dgm:pt>
    <dgm:pt modelId="{E005EA8A-B8DF-4D17-B6D7-AA7685096BFD}" type="pres">
      <dgm:prSet presAssocID="{B4A846D1-BAED-4CAB-8BD7-EAF1A4E05D43}" presName="c8" presStyleLbl="node1" presStyleIdx="7" presStyleCnt="19"/>
      <dgm:spPr/>
    </dgm:pt>
    <dgm:pt modelId="{C88ACA06-D2EF-40C4-8EF3-1B4E5429FE0F}" type="pres">
      <dgm:prSet presAssocID="{B4A846D1-BAED-4CAB-8BD7-EAF1A4E05D43}" presName="c9" presStyleLbl="node1" presStyleIdx="8" presStyleCnt="19"/>
      <dgm:spPr/>
    </dgm:pt>
    <dgm:pt modelId="{C5A3B659-EA14-47D6-B599-B76B4C5C7722}" type="pres">
      <dgm:prSet presAssocID="{B4A846D1-BAED-4CAB-8BD7-EAF1A4E05D43}" presName="c10" presStyleLbl="node1" presStyleIdx="9" presStyleCnt="19"/>
      <dgm:spPr/>
    </dgm:pt>
    <dgm:pt modelId="{66E8FAFB-3C2B-43E5-9980-659BF28943A4}" type="pres">
      <dgm:prSet presAssocID="{B4A846D1-BAED-4CAB-8BD7-EAF1A4E05D43}" presName="c11" presStyleLbl="node1" presStyleIdx="10" presStyleCnt="19"/>
      <dgm:spPr/>
    </dgm:pt>
    <dgm:pt modelId="{1ED4FCD4-230A-42C8-A54E-A37E1E4DB9C0}" type="pres">
      <dgm:prSet presAssocID="{B4A846D1-BAED-4CAB-8BD7-EAF1A4E05D43}" presName="c12" presStyleLbl="node1" presStyleIdx="11" presStyleCnt="19"/>
      <dgm:spPr/>
    </dgm:pt>
    <dgm:pt modelId="{3227C19A-9405-40C0-B84C-9E368BF4BB43}" type="pres">
      <dgm:prSet presAssocID="{B4A846D1-BAED-4CAB-8BD7-EAF1A4E05D43}" presName="c13" presStyleLbl="node1" presStyleIdx="12" presStyleCnt="19"/>
      <dgm:spPr/>
    </dgm:pt>
    <dgm:pt modelId="{C16D76D2-8686-4C90-AE6D-FA58046FE774}" type="pres">
      <dgm:prSet presAssocID="{B4A846D1-BAED-4CAB-8BD7-EAF1A4E05D43}" presName="c14" presStyleLbl="node1" presStyleIdx="13" presStyleCnt="19"/>
      <dgm:spPr/>
    </dgm:pt>
    <dgm:pt modelId="{DCB458E9-C6DC-4824-A4FB-BA3E03AA1161}" type="pres">
      <dgm:prSet presAssocID="{B4A846D1-BAED-4CAB-8BD7-EAF1A4E05D43}" presName="c15" presStyleLbl="node1" presStyleIdx="14" presStyleCnt="19"/>
      <dgm:spPr/>
    </dgm:pt>
    <dgm:pt modelId="{326EB7D5-3F90-4BCB-88F3-BF4781B6CEFE}" type="pres">
      <dgm:prSet presAssocID="{B4A846D1-BAED-4CAB-8BD7-EAF1A4E05D43}" presName="c16" presStyleLbl="node1" presStyleIdx="15" presStyleCnt="19"/>
      <dgm:spPr/>
    </dgm:pt>
    <dgm:pt modelId="{F0DAA4F8-FDB6-4686-ACF4-D736B950E54D}" type="pres">
      <dgm:prSet presAssocID="{B4A846D1-BAED-4CAB-8BD7-EAF1A4E05D43}" presName="c17" presStyleLbl="node1" presStyleIdx="16" presStyleCnt="19"/>
      <dgm:spPr/>
    </dgm:pt>
    <dgm:pt modelId="{26D002F0-989D-4FD7-B570-3B46405A769D}" type="pres">
      <dgm:prSet presAssocID="{B4A846D1-BAED-4CAB-8BD7-EAF1A4E05D43}" presName="c18" presStyleLbl="node1" presStyleIdx="17" presStyleCnt="19"/>
      <dgm:spPr/>
    </dgm:pt>
    <dgm:pt modelId="{2F972A99-39F8-4FCA-BEE5-59157ACAB4AB}" type="pres">
      <dgm:prSet presAssocID="{03BD985C-A10B-4D04-B323-B41EEA278948}" presName="chevronComposite1" presStyleCnt="0"/>
      <dgm:spPr/>
    </dgm:pt>
    <dgm:pt modelId="{845C22FE-40DD-441F-8A3D-CAACAD85CC5B}" type="pres">
      <dgm:prSet presAssocID="{03BD985C-A10B-4D04-B323-B41EEA278948}" presName="chevron1" presStyleLbl="sibTrans2D1" presStyleIdx="0" presStyleCnt="2"/>
      <dgm:spPr/>
    </dgm:pt>
    <dgm:pt modelId="{7EA06D32-5A76-45D4-91D3-778426E4AE1B}" type="pres">
      <dgm:prSet presAssocID="{03BD985C-A10B-4D04-B323-B41EEA278948}" presName="spChevron1" presStyleCnt="0"/>
      <dgm:spPr/>
    </dgm:pt>
    <dgm:pt modelId="{71050E38-F00B-4C08-8179-EAA871AE28A2}" type="pres">
      <dgm:prSet presAssocID="{03BD985C-A10B-4D04-B323-B41EEA278948}" presName="overlap" presStyleCnt="0"/>
      <dgm:spPr/>
    </dgm:pt>
    <dgm:pt modelId="{31FF4BF4-A380-405E-B67F-DCC7B87E4478}" type="pres">
      <dgm:prSet presAssocID="{03BD985C-A10B-4D04-B323-B41EEA278948}" presName="chevronComposite2" presStyleCnt="0"/>
      <dgm:spPr/>
    </dgm:pt>
    <dgm:pt modelId="{E50A95A1-16C4-48F6-8BA7-C5C0ACDECF64}" type="pres">
      <dgm:prSet presAssocID="{03BD985C-A10B-4D04-B323-B41EEA278948}" presName="chevron2" presStyleLbl="sibTrans2D1" presStyleIdx="1" presStyleCnt="2"/>
      <dgm:spPr/>
    </dgm:pt>
    <dgm:pt modelId="{9385A4D5-D6A8-43E6-B302-385354959989}" type="pres">
      <dgm:prSet presAssocID="{03BD985C-A10B-4D04-B323-B41EEA278948}" presName="spChevron2" presStyleCnt="0"/>
      <dgm:spPr/>
    </dgm:pt>
    <dgm:pt modelId="{9755BC97-610C-4C85-B1D3-F658290D2A2A}" type="pres">
      <dgm:prSet presAssocID="{D0DC8842-6842-47F9-AFC8-75F582068300}" presName="last" presStyleCnt="0"/>
      <dgm:spPr/>
    </dgm:pt>
    <dgm:pt modelId="{C6B3E4E5-3AC6-42E6-96EF-298B617FE88E}" type="pres">
      <dgm:prSet presAssocID="{D0DC8842-6842-47F9-AFC8-75F582068300}" presName="circleTx" presStyleLbl="node1" presStyleIdx="18" presStyleCnt="19"/>
      <dgm:spPr/>
      <dgm:t>
        <a:bodyPr/>
        <a:lstStyle/>
        <a:p>
          <a:endParaRPr lang="ru-RU"/>
        </a:p>
      </dgm:t>
    </dgm:pt>
    <dgm:pt modelId="{D437E4F9-F032-433F-BFA8-E7F0FFEA95F7}" type="pres">
      <dgm:prSet presAssocID="{D0DC8842-6842-47F9-AFC8-75F582068300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C512-9ED2-462F-904E-7F8F3D1DD588}" type="pres">
      <dgm:prSet presAssocID="{D0DC8842-6842-47F9-AFC8-75F582068300}" presName="spN" presStyleCnt="0"/>
      <dgm:spPr/>
    </dgm:pt>
  </dgm:ptLst>
  <dgm:cxnLst>
    <dgm:cxn modelId="{A8CAC0BF-AA72-4901-840B-8456CA7E8451}" srcId="{D0DC8842-6842-47F9-AFC8-75F582068300}" destId="{00D7AACA-CB0F-456E-B1D4-27134DD30DFF}" srcOrd="0" destOrd="0" parTransId="{4F93E39F-9D39-42F8-9ACA-26D59B5123FD}" sibTransId="{CA51EE5B-6707-454C-91FB-19BF6F342787}"/>
    <dgm:cxn modelId="{7908432A-D0A8-47B8-B814-43FE8AA92585}" type="presOf" srcId="{00D7AACA-CB0F-456E-B1D4-27134DD30DFF}" destId="{D437E4F9-F032-433F-BFA8-E7F0FFEA95F7}" srcOrd="0" destOrd="0" presId="urn:microsoft.com/office/officeart/2009/3/layout/RandomtoResultProcess"/>
    <dgm:cxn modelId="{15F119D8-9CCB-461E-AB0F-2C29E5C42C3E}" srcId="{B4A846D1-BAED-4CAB-8BD7-EAF1A4E05D43}" destId="{89C8197B-3250-4024-9FE9-355CE4BF6288}" srcOrd="0" destOrd="0" parTransId="{8CC029EF-1199-448A-A268-76950E91D1B6}" sibTransId="{01D05747-2F19-4650-AB8F-C591B69C1F7B}"/>
    <dgm:cxn modelId="{40687EED-060F-4133-8B6D-03320CE94D0B}" type="presOf" srcId="{89C8197B-3250-4024-9FE9-355CE4BF6288}" destId="{E685686E-AF7A-4801-9E9B-5C615A7D742A}" srcOrd="0" destOrd="0" presId="urn:microsoft.com/office/officeart/2009/3/layout/RandomtoResultProcess"/>
    <dgm:cxn modelId="{F6CCEAB2-DD75-404E-8891-78F004508C99}" srcId="{A0F038D1-CD74-4F7F-BB20-1B2C7F1B7F1C}" destId="{D0DC8842-6842-47F9-AFC8-75F582068300}" srcOrd="1" destOrd="0" parTransId="{D8D3B908-4EBF-4B04-B2E9-EF20C810A221}" sibTransId="{4CA7D498-2126-4AE3-8C76-91D033062153}"/>
    <dgm:cxn modelId="{0DE357FC-37D7-4061-BE81-B0B057C77B3E}" type="presOf" srcId="{A0F038D1-CD74-4F7F-BB20-1B2C7F1B7F1C}" destId="{BD460039-7D16-4D79-8D44-2B5E3FBC2E47}" srcOrd="0" destOrd="0" presId="urn:microsoft.com/office/officeart/2009/3/layout/RandomtoResultProcess"/>
    <dgm:cxn modelId="{79CBAC07-665D-4780-9C2B-0D5532400943}" type="presOf" srcId="{D0DC8842-6842-47F9-AFC8-75F582068300}" destId="{C6B3E4E5-3AC6-42E6-96EF-298B617FE88E}" srcOrd="0" destOrd="0" presId="urn:microsoft.com/office/officeart/2009/3/layout/RandomtoResultProcess"/>
    <dgm:cxn modelId="{1B09A395-9A1B-4A92-9B56-A5563CF0986F}" srcId="{A0F038D1-CD74-4F7F-BB20-1B2C7F1B7F1C}" destId="{B4A846D1-BAED-4CAB-8BD7-EAF1A4E05D43}" srcOrd="0" destOrd="0" parTransId="{588A266D-7A75-4EC6-82D8-0A92B03351EA}" sibTransId="{03BD985C-A10B-4D04-B323-B41EEA278948}"/>
    <dgm:cxn modelId="{F6F7C74C-A0E1-4AA5-BBC2-147CC8E01366}" type="presOf" srcId="{B4A846D1-BAED-4CAB-8BD7-EAF1A4E05D43}" destId="{4EF64C06-94D9-4D74-BFA6-140759E7A999}" srcOrd="0" destOrd="0" presId="urn:microsoft.com/office/officeart/2009/3/layout/RandomtoResultProcess"/>
    <dgm:cxn modelId="{2F12A351-C78B-4853-A6AA-5B598DA085FD}" type="presParOf" srcId="{BD460039-7D16-4D79-8D44-2B5E3FBC2E47}" destId="{6188BEB3-817B-49B4-B7C9-D10A9E75BAAC}" srcOrd="0" destOrd="0" presId="urn:microsoft.com/office/officeart/2009/3/layout/RandomtoResultProcess"/>
    <dgm:cxn modelId="{9E021A67-8F7E-4353-85C4-6ED31044B5A4}" type="presParOf" srcId="{6188BEB3-817B-49B4-B7C9-D10A9E75BAAC}" destId="{4EF64C06-94D9-4D74-BFA6-140759E7A999}" srcOrd="0" destOrd="0" presId="urn:microsoft.com/office/officeart/2009/3/layout/RandomtoResultProcess"/>
    <dgm:cxn modelId="{788B9B98-C607-4148-9D94-2F8722AB7F03}" type="presParOf" srcId="{6188BEB3-817B-49B4-B7C9-D10A9E75BAAC}" destId="{E685686E-AF7A-4801-9E9B-5C615A7D742A}" srcOrd="1" destOrd="0" presId="urn:microsoft.com/office/officeart/2009/3/layout/RandomtoResultProcess"/>
    <dgm:cxn modelId="{E14BA16A-7428-4281-9CE1-08BD3A94ED3D}" type="presParOf" srcId="{6188BEB3-817B-49B4-B7C9-D10A9E75BAAC}" destId="{13F35ACF-F9BD-48C0-89F6-DD490AC40C59}" srcOrd="2" destOrd="0" presId="urn:microsoft.com/office/officeart/2009/3/layout/RandomtoResultProcess"/>
    <dgm:cxn modelId="{F75D03BE-B4B8-4AC3-B663-A16FFBDAD862}" type="presParOf" srcId="{6188BEB3-817B-49B4-B7C9-D10A9E75BAAC}" destId="{AC5AE0AE-C2CC-4123-9096-2FEE83E8B86F}" srcOrd="3" destOrd="0" presId="urn:microsoft.com/office/officeart/2009/3/layout/RandomtoResultProcess"/>
    <dgm:cxn modelId="{64163B1F-92E1-4D7C-9AAD-AB7EEDE2AAB0}" type="presParOf" srcId="{6188BEB3-817B-49B4-B7C9-D10A9E75BAAC}" destId="{4E0509BF-CBDA-4AA6-8B1B-563CABA7E44F}" srcOrd="4" destOrd="0" presId="urn:microsoft.com/office/officeart/2009/3/layout/RandomtoResultProcess"/>
    <dgm:cxn modelId="{75AF1092-C00E-4FE4-BE09-5944DB4971A7}" type="presParOf" srcId="{6188BEB3-817B-49B4-B7C9-D10A9E75BAAC}" destId="{722202B1-1C1F-4F64-988B-5720B59F435E}" srcOrd="5" destOrd="0" presId="urn:microsoft.com/office/officeart/2009/3/layout/RandomtoResultProcess"/>
    <dgm:cxn modelId="{0072597D-1428-4FF4-BBF6-59519BAAA1A1}" type="presParOf" srcId="{6188BEB3-817B-49B4-B7C9-D10A9E75BAAC}" destId="{CBB79A13-B4EC-46E4-9D02-DE6FAE1AE91A}" srcOrd="6" destOrd="0" presId="urn:microsoft.com/office/officeart/2009/3/layout/RandomtoResultProcess"/>
    <dgm:cxn modelId="{A35E2B0C-4321-4C8A-AA13-57DC48974CB0}" type="presParOf" srcId="{6188BEB3-817B-49B4-B7C9-D10A9E75BAAC}" destId="{BCCA31EE-141C-40D0-896F-0D625639EE4E}" srcOrd="7" destOrd="0" presId="urn:microsoft.com/office/officeart/2009/3/layout/RandomtoResultProcess"/>
    <dgm:cxn modelId="{E30F7317-A997-439C-BC41-0F5362473135}" type="presParOf" srcId="{6188BEB3-817B-49B4-B7C9-D10A9E75BAAC}" destId="{DF47FC68-E662-4BC2-855C-58A88A3D31FF}" srcOrd="8" destOrd="0" presId="urn:microsoft.com/office/officeart/2009/3/layout/RandomtoResultProcess"/>
    <dgm:cxn modelId="{55A40DC2-CF4F-46C4-90C2-8D61CFA9B252}" type="presParOf" srcId="{6188BEB3-817B-49B4-B7C9-D10A9E75BAAC}" destId="{E005EA8A-B8DF-4D17-B6D7-AA7685096BFD}" srcOrd="9" destOrd="0" presId="urn:microsoft.com/office/officeart/2009/3/layout/RandomtoResultProcess"/>
    <dgm:cxn modelId="{E0F2368B-E58D-4420-BA83-04468B0AD0A2}" type="presParOf" srcId="{6188BEB3-817B-49B4-B7C9-D10A9E75BAAC}" destId="{C88ACA06-D2EF-40C4-8EF3-1B4E5429FE0F}" srcOrd="10" destOrd="0" presId="urn:microsoft.com/office/officeart/2009/3/layout/RandomtoResultProcess"/>
    <dgm:cxn modelId="{F5C11A4E-DE17-4F93-8F0E-8B6C1CC575C6}" type="presParOf" srcId="{6188BEB3-817B-49B4-B7C9-D10A9E75BAAC}" destId="{C5A3B659-EA14-47D6-B599-B76B4C5C7722}" srcOrd="11" destOrd="0" presId="urn:microsoft.com/office/officeart/2009/3/layout/RandomtoResultProcess"/>
    <dgm:cxn modelId="{1CC6E321-F21C-403D-BB61-098919CC129F}" type="presParOf" srcId="{6188BEB3-817B-49B4-B7C9-D10A9E75BAAC}" destId="{66E8FAFB-3C2B-43E5-9980-659BF28943A4}" srcOrd="12" destOrd="0" presId="urn:microsoft.com/office/officeart/2009/3/layout/RandomtoResultProcess"/>
    <dgm:cxn modelId="{0509017B-A568-408D-9AE0-5FDBA23EBE59}" type="presParOf" srcId="{6188BEB3-817B-49B4-B7C9-D10A9E75BAAC}" destId="{1ED4FCD4-230A-42C8-A54E-A37E1E4DB9C0}" srcOrd="13" destOrd="0" presId="urn:microsoft.com/office/officeart/2009/3/layout/RandomtoResultProcess"/>
    <dgm:cxn modelId="{A8610CBF-0B60-4F35-AB78-DE82303F318E}" type="presParOf" srcId="{6188BEB3-817B-49B4-B7C9-D10A9E75BAAC}" destId="{3227C19A-9405-40C0-B84C-9E368BF4BB43}" srcOrd="14" destOrd="0" presId="urn:microsoft.com/office/officeart/2009/3/layout/RandomtoResultProcess"/>
    <dgm:cxn modelId="{87BA5E8B-08E3-4A78-9223-EFDC1B91A155}" type="presParOf" srcId="{6188BEB3-817B-49B4-B7C9-D10A9E75BAAC}" destId="{C16D76D2-8686-4C90-AE6D-FA58046FE774}" srcOrd="15" destOrd="0" presId="urn:microsoft.com/office/officeart/2009/3/layout/RandomtoResultProcess"/>
    <dgm:cxn modelId="{C87227EB-0A36-46C7-94BA-B34561BDF442}" type="presParOf" srcId="{6188BEB3-817B-49B4-B7C9-D10A9E75BAAC}" destId="{DCB458E9-C6DC-4824-A4FB-BA3E03AA1161}" srcOrd="16" destOrd="0" presId="urn:microsoft.com/office/officeart/2009/3/layout/RandomtoResultProcess"/>
    <dgm:cxn modelId="{005BE3FC-2F8D-4A49-90EE-A9A4A849E4D7}" type="presParOf" srcId="{6188BEB3-817B-49B4-B7C9-D10A9E75BAAC}" destId="{326EB7D5-3F90-4BCB-88F3-BF4781B6CEFE}" srcOrd="17" destOrd="0" presId="urn:microsoft.com/office/officeart/2009/3/layout/RandomtoResultProcess"/>
    <dgm:cxn modelId="{26B21199-2222-4D35-BB24-4015215AFBDA}" type="presParOf" srcId="{6188BEB3-817B-49B4-B7C9-D10A9E75BAAC}" destId="{F0DAA4F8-FDB6-4686-ACF4-D736B950E54D}" srcOrd="18" destOrd="0" presId="urn:microsoft.com/office/officeart/2009/3/layout/RandomtoResultProcess"/>
    <dgm:cxn modelId="{E93C97A6-4CD4-4F0E-B1DA-C49B06607101}" type="presParOf" srcId="{6188BEB3-817B-49B4-B7C9-D10A9E75BAAC}" destId="{26D002F0-989D-4FD7-B570-3B46405A769D}" srcOrd="19" destOrd="0" presId="urn:microsoft.com/office/officeart/2009/3/layout/RandomtoResultProcess"/>
    <dgm:cxn modelId="{C9BE6FFF-44C9-4A66-9C67-2B729F328BC9}" type="presParOf" srcId="{BD460039-7D16-4D79-8D44-2B5E3FBC2E47}" destId="{2F972A99-39F8-4FCA-BEE5-59157ACAB4AB}" srcOrd="1" destOrd="0" presId="urn:microsoft.com/office/officeart/2009/3/layout/RandomtoResultProcess"/>
    <dgm:cxn modelId="{A93C047F-7137-4DEC-956E-72C54286BCBE}" type="presParOf" srcId="{2F972A99-39F8-4FCA-BEE5-59157ACAB4AB}" destId="{845C22FE-40DD-441F-8A3D-CAACAD85CC5B}" srcOrd="0" destOrd="0" presId="urn:microsoft.com/office/officeart/2009/3/layout/RandomtoResultProcess"/>
    <dgm:cxn modelId="{24B5675C-4CC2-455E-AD54-4796E127BB26}" type="presParOf" srcId="{2F972A99-39F8-4FCA-BEE5-59157ACAB4AB}" destId="{7EA06D32-5A76-45D4-91D3-778426E4AE1B}" srcOrd="1" destOrd="0" presId="urn:microsoft.com/office/officeart/2009/3/layout/RandomtoResultProcess"/>
    <dgm:cxn modelId="{D71671CE-8A25-4ABB-AD65-75DAA9BE451B}" type="presParOf" srcId="{BD460039-7D16-4D79-8D44-2B5E3FBC2E47}" destId="{71050E38-F00B-4C08-8179-EAA871AE28A2}" srcOrd="2" destOrd="0" presId="urn:microsoft.com/office/officeart/2009/3/layout/RandomtoResultProcess"/>
    <dgm:cxn modelId="{55C1159E-6F5E-4430-A676-F6C9C196A47D}" type="presParOf" srcId="{BD460039-7D16-4D79-8D44-2B5E3FBC2E47}" destId="{31FF4BF4-A380-405E-B67F-DCC7B87E4478}" srcOrd="3" destOrd="0" presId="urn:microsoft.com/office/officeart/2009/3/layout/RandomtoResultProcess"/>
    <dgm:cxn modelId="{1DCCDBC2-1EE7-466F-B141-5C7BBED04252}" type="presParOf" srcId="{31FF4BF4-A380-405E-B67F-DCC7B87E4478}" destId="{E50A95A1-16C4-48F6-8BA7-C5C0ACDECF64}" srcOrd="0" destOrd="0" presId="urn:microsoft.com/office/officeart/2009/3/layout/RandomtoResultProcess"/>
    <dgm:cxn modelId="{3A649BFB-CC96-494A-90F6-9BCA01CD8716}" type="presParOf" srcId="{31FF4BF4-A380-405E-B67F-DCC7B87E4478}" destId="{9385A4D5-D6A8-43E6-B302-385354959989}" srcOrd="1" destOrd="0" presId="urn:microsoft.com/office/officeart/2009/3/layout/RandomtoResultProcess"/>
    <dgm:cxn modelId="{C960FC33-07A6-466F-B506-A260C726D219}" type="presParOf" srcId="{BD460039-7D16-4D79-8D44-2B5E3FBC2E47}" destId="{9755BC97-610C-4C85-B1D3-F658290D2A2A}" srcOrd="4" destOrd="0" presId="urn:microsoft.com/office/officeart/2009/3/layout/RandomtoResultProcess"/>
    <dgm:cxn modelId="{0ACB2159-56A0-40D9-992F-767D1B08C1EB}" type="presParOf" srcId="{9755BC97-610C-4C85-B1D3-F658290D2A2A}" destId="{C6B3E4E5-3AC6-42E6-96EF-298B617FE88E}" srcOrd="0" destOrd="0" presId="urn:microsoft.com/office/officeart/2009/3/layout/RandomtoResultProcess"/>
    <dgm:cxn modelId="{6D1D8F73-A274-402D-83E8-E5883D4A5444}" type="presParOf" srcId="{9755BC97-610C-4C85-B1D3-F658290D2A2A}" destId="{D437E4F9-F032-433F-BFA8-E7F0FFEA95F7}" srcOrd="1" destOrd="0" presId="urn:microsoft.com/office/officeart/2009/3/layout/RandomtoResultProcess"/>
    <dgm:cxn modelId="{2E56B41C-7AA3-4759-80A4-ACCEDC709AD6}" type="presParOf" srcId="{9755BC97-610C-4C85-B1D3-F658290D2A2A}" destId="{AD77C512-9ED2-462F-904E-7F8F3D1DD588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9D3706-7BAA-461D-B76E-957E869B470C}" type="doc">
      <dgm:prSet loTypeId="urn:microsoft.com/office/officeart/2005/8/layout/hList3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2A69245-1218-455C-BA5B-D2405BE8C87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Arial" pitchFamily="34" charset="0"/>
              <a:cs typeface="Arial" pitchFamily="34" charset="0"/>
            </a:rPr>
            <a:t>Адаптивная двигательная реабилитация</a:t>
          </a:r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713FEEB-8778-4C1F-B700-7A31922FF267}" type="parTrans" cxnId="{428C6AA3-E4D0-49B0-AB68-6E49A428AD65}">
      <dgm:prSet/>
      <dgm:spPr/>
      <dgm:t>
        <a:bodyPr/>
        <a:lstStyle/>
        <a:p>
          <a:endParaRPr lang="ru-RU"/>
        </a:p>
      </dgm:t>
    </dgm:pt>
    <dgm:pt modelId="{3F57C13E-705B-489E-957C-252F114DF4E7}" type="sibTrans" cxnId="{428C6AA3-E4D0-49B0-AB68-6E49A428AD65}">
      <dgm:prSet/>
      <dgm:spPr/>
      <dgm:t>
        <a:bodyPr/>
        <a:lstStyle/>
        <a:p>
          <a:endParaRPr lang="ru-RU"/>
        </a:p>
      </dgm:t>
    </dgm:pt>
    <dgm:pt modelId="{71B743BF-2646-4CAB-9FE1-7D4A6A389D1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Формы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Утренняя гигиеническая гимнастика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Лечебная гимнастика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Самостоятельные занятия</a:t>
          </a:r>
          <a:r>
            <a:rPr lang="ru-RU" sz="13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300" b="1" dirty="0" smtClean="0">
              <a:latin typeface="Arial" pitchFamily="34" charset="0"/>
              <a:cs typeface="Arial" pitchFamily="34" charset="0"/>
            </a:rPr>
            <a:t>физическими упражнениями</a:t>
          </a:r>
          <a:r>
            <a:rPr lang="ru-RU" sz="13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300" b="1" dirty="0" smtClean="0">
              <a:latin typeface="Arial" pitchFamily="34" charset="0"/>
              <a:cs typeface="Arial" pitchFamily="34" charset="0"/>
            </a:rPr>
            <a:t>Лечебная дозированная ходьба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Дозированное восхождение (терренкур)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300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Дозированные плавание, гребля, ходьба на лыжах, катание на коньках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300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Массовые формы оздоровительной физической культуры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300" b="1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Лечебный массаж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300" b="1" dirty="0" smtClean="0">
            <a:latin typeface="Arial" pitchFamily="34" charset="0"/>
            <a:cs typeface="Arial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Arial" pitchFamily="34" charset="0"/>
              <a:cs typeface="Arial" pitchFamily="34" charset="0"/>
            </a:rPr>
            <a:t>Физиотерапия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 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8D228680-FCAC-4899-8D0D-868E1FBE4029}" type="parTrans" cxnId="{7CDF0411-0100-462F-AE43-7C2A094DB5CC}">
      <dgm:prSet/>
      <dgm:spPr/>
      <dgm:t>
        <a:bodyPr/>
        <a:lstStyle/>
        <a:p>
          <a:endParaRPr lang="ru-RU"/>
        </a:p>
      </dgm:t>
    </dgm:pt>
    <dgm:pt modelId="{9C8DA8AB-363E-4F1D-BC79-F5CA868ACF78}" type="sibTrans" cxnId="{7CDF0411-0100-462F-AE43-7C2A094DB5CC}">
      <dgm:prSet/>
      <dgm:spPr/>
      <dgm:t>
        <a:bodyPr/>
        <a:lstStyle/>
        <a:p>
          <a:endParaRPr lang="ru-RU"/>
        </a:p>
      </dgm:t>
    </dgm:pt>
    <dgm:pt modelId="{319B5264-3B56-42C8-B0B5-41B21E7D8A9F}" type="pres">
      <dgm:prSet presAssocID="{579D3706-7BAA-461D-B76E-957E869B47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3955DD-20C2-4077-9CF4-175C76D05724}" type="pres">
      <dgm:prSet presAssocID="{22A69245-1218-455C-BA5B-D2405BE8C872}" presName="roof" presStyleLbl="dkBgShp" presStyleIdx="0" presStyleCnt="2"/>
      <dgm:spPr/>
      <dgm:t>
        <a:bodyPr/>
        <a:lstStyle/>
        <a:p>
          <a:endParaRPr lang="ru-RU"/>
        </a:p>
      </dgm:t>
    </dgm:pt>
    <dgm:pt modelId="{3A4956DD-1B14-4C3F-9720-44D449D690B5}" type="pres">
      <dgm:prSet presAssocID="{22A69245-1218-455C-BA5B-D2405BE8C872}" presName="pillars" presStyleCnt="0"/>
      <dgm:spPr/>
    </dgm:pt>
    <dgm:pt modelId="{E69FFB5B-960B-49A1-8454-162C0FBF579E}" type="pres">
      <dgm:prSet presAssocID="{22A69245-1218-455C-BA5B-D2405BE8C872}" presName="pillar1" presStyleLbl="node1" presStyleIdx="0" presStyleCnt="1" custLinFactNeighborX="-893" custLinFactNeighborY="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5F7E-671B-4109-9B15-C1359E60C0C5}" type="pres">
      <dgm:prSet presAssocID="{22A69245-1218-455C-BA5B-D2405BE8C872}" presName="base" presStyleLbl="dkBgShp" presStyleIdx="1" presStyleCnt="2"/>
      <dgm:spPr/>
    </dgm:pt>
  </dgm:ptLst>
  <dgm:cxnLst>
    <dgm:cxn modelId="{7CDF0411-0100-462F-AE43-7C2A094DB5CC}" srcId="{22A69245-1218-455C-BA5B-D2405BE8C872}" destId="{71B743BF-2646-4CAB-9FE1-7D4A6A389D19}" srcOrd="0" destOrd="0" parTransId="{8D228680-FCAC-4899-8D0D-868E1FBE4029}" sibTransId="{9C8DA8AB-363E-4F1D-BC79-F5CA868ACF78}"/>
    <dgm:cxn modelId="{428C6AA3-E4D0-49B0-AB68-6E49A428AD65}" srcId="{579D3706-7BAA-461D-B76E-957E869B470C}" destId="{22A69245-1218-455C-BA5B-D2405BE8C872}" srcOrd="0" destOrd="0" parTransId="{9713FEEB-8778-4C1F-B700-7A31922FF267}" sibTransId="{3F57C13E-705B-489E-957C-252F114DF4E7}"/>
    <dgm:cxn modelId="{1BB6839E-7B37-41B7-AF26-67A04FAF0BCA}" type="presOf" srcId="{579D3706-7BAA-461D-B76E-957E869B470C}" destId="{319B5264-3B56-42C8-B0B5-41B21E7D8A9F}" srcOrd="0" destOrd="0" presId="urn:microsoft.com/office/officeart/2005/8/layout/hList3"/>
    <dgm:cxn modelId="{028416F3-993B-47D1-BCEB-58430E018CCF}" type="presOf" srcId="{71B743BF-2646-4CAB-9FE1-7D4A6A389D19}" destId="{E69FFB5B-960B-49A1-8454-162C0FBF579E}" srcOrd="0" destOrd="0" presId="urn:microsoft.com/office/officeart/2005/8/layout/hList3"/>
    <dgm:cxn modelId="{F9F78B08-6EDD-4F28-BC46-62E6A5ADDB5B}" type="presOf" srcId="{22A69245-1218-455C-BA5B-D2405BE8C872}" destId="{543955DD-20C2-4077-9CF4-175C76D05724}" srcOrd="0" destOrd="0" presId="urn:microsoft.com/office/officeart/2005/8/layout/hList3"/>
    <dgm:cxn modelId="{59C4A46A-9B23-471E-88A5-D28DE1612EB2}" type="presParOf" srcId="{319B5264-3B56-42C8-B0B5-41B21E7D8A9F}" destId="{543955DD-20C2-4077-9CF4-175C76D05724}" srcOrd="0" destOrd="0" presId="urn:microsoft.com/office/officeart/2005/8/layout/hList3"/>
    <dgm:cxn modelId="{12189672-FB43-4F34-AFC5-FD53B1118576}" type="presParOf" srcId="{319B5264-3B56-42C8-B0B5-41B21E7D8A9F}" destId="{3A4956DD-1B14-4C3F-9720-44D449D690B5}" srcOrd="1" destOrd="0" presId="urn:microsoft.com/office/officeart/2005/8/layout/hList3"/>
    <dgm:cxn modelId="{01C57CE6-BA0B-498E-9DD6-9B7AA21AB22E}" type="presParOf" srcId="{3A4956DD-1B14-4C3F-9720-44D449D690B5}" destId="{E69FFB5B-960B-49A1-8454-162C0FBF579E}" srcOrd="0" destOrd="0" presId="urn:microsoft.com/office/officeart/2005/8/layout/hList3"/>
    <dgm:cxn modelId="{EEFD15CD-DCA2-492D-92D3-DF2FDA8C6643}" type="presParOf" srcId="{319B5264-3B56-42C8-B0B5-41B21E7D8A9F}" destId="{C7065F7E-671B-4109-9B15-C1359E60C0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B55FC-5B6E-4DE3-8760-FB81887E7747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A358C8-BE93-42C7-8E93-E52207A3D676}">
      <dgm:prSet/>
      <dgm:spPr/>
      <dgm:t>
        <a:bodyPr/>
        <a:lstStyle/>
        <a:p>
          <a:endParaRPr lang="ru-RU"/>
        </a:p>
      </dgm:t>
    </dgm:pt>
    <dgm:pt modelId="{E0A15493-C90E-445F-8435-796B6AA795FD}" type="parTrans" cxnId="{DB9094BD-0916-4E5B-AC18-777FEF2565FD}">
      <dgm:prSet/>
      <dgm:spPr/>
      <dgm:t>
        <a:bodyPr/>
        <a:lstStyle/>
        <a:p>
          <a:endParaRPr lang="ru-RU"/>
        </a:p>
      </dgm:t>
    </dgm:pt>
    <dgm:pt modelId="{ADD819A0-680A-4B2D-9AFA-D333F5CDA257}" type="sibTrans" cxnId="{DB9094BD-0916-4E5B-AC18-777FEF2565F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16DD216A-B008-4CAF-9595-BC78529CCF97}">
      <dgm:prSet phldrT="[Текст]" phldr="1"/>
      <dgm:spPr/>
      <dgm:t>
        <a:bodyPr/>
        <a:lstStyle/>
        <a:p>
          <a:endParaRPr lang="ru-RU" dirty="0"/>
        </a:p>
      </dgm:t>
    </dgm:pt>
    <dgm:pt modelId="{F2DA9677-4078-47E4-BA6A-A6922DF74D2E}" type="parTrans" cxnId="{CCBA8290-9D0D-443D-BFAB-768782283C0B}">
      <dgm:prSet/>
      <dgm:spPr/>
      <dgm:t>
        <a:bodyPr/>
        <a:lstStyle/>
        <a:p>
          <a:endParaRPr lang="ru-RU"/>
        </a:p>
      </dgm:t>
    </dgm:pt>
    <dgm:pt modelId="{0A681B69-3776-4987-B5A7-9DB99232D287}" type="sibTrans" cxnId="{CCBA8290-9D0D-443D-BFAB-768782283C0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DDE5502F-A361-4B17-8BCD-2774B74D7552}">
      <dgm:prSet phldrT="[Текст]" phldr="1"/>
      <dgm:spPr/>
      <dgm:t>
        <a:bodyPr/>
        <a:lstStyle/>
        <a:p>
          <a:endParaRPr lang="ru-RU"/>
        </a:p>
      </dgm:t>
    </dgm:pt>
    <dgm:pt modelId="{B8A5B059-0CA8-49DE-ACFC-DF2C4F046C98}" type="parTrans" cxnId="{A45829F3-B057-4516-8735-26733630A2D8}">
      <dgm:prSet/>
      <dgm:spPr/>
      <dgm:t>
        <a:bodyPr/>
        <a:lstStyle/>
        <a:p>
          <a:endParaRPr lang="ru-RU"/>
        </a:p>
      </dgm:t>
    </dgm:pt>
    <dgm:pt modelId="{7B43FACA-3FC8-46F6-BF98-749A43B4DBEE}" type="sibTrans" cxnId="{A45829F3-B057-4516-8735-26733630A2D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80A89941-17EA-4C32-A1B9-2B0A95CCFABD}">
      <dgm:prSet phldrT="[Текст]" phldr="1"/>
      <dgm:spPr/>
      <dgm:t>
        <a:bodyPr/>
        <a:lstStyle/>
        <a:p>
          <a:endParaRPr lang="ru-RU" dirty="0"/>
        </a:p>
      </dgm:t>
    </dgm:pt>
    <dgm:pt modelId="{E3955E83-5179-477F-A7ED-F9BA313A7D71}" type="sibTrans" cxnId="{50CF9FA6-1B3F-4044-A41C-130C0DC0A9C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FB97F36E-522D-49E8-9EC6-A5ED9FB8BEC7}" type="parTrans" cxnId="{50CF9FA6-1B3F-4044-A41C-130C0DC0A9C1}">
      <dgm:prSet/>
      <dgm:spPr/>
      <dgm:t>
        <a:bodyPr/>
        <a:lstStyle/>
        <a:p>
          <a:endParaRPr lang="ru-RU"/>
        </a:p>
      </dgm:t>
    </dgm:pt>
    <dgm:pt modelId="{84EA4CD6-9F59-46A7-8994-01492033275C}" type="pres">
      <dgm:prSet presAssocID="{B6CB55FC-5B6E-4DE3-8760-FB81887E77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48BC02-44C9-472A-B323-1389027F636A}" type="pres">
      <dgm:prSet presAssocID="{B6CB55FC-5B6E-4DE3-8760-FB81887E7747}" presName="Name1" presStyleCnt="0"/>
      <dgm:spPr/>
    </dgm:pt>
    <dgm:pt modelId="{33078759-1BCC-42B0-9A3B-D894E1E19FB9}" type="pres">
      <dgm:prSet presAssocID="{ADD819A0-680A-4B2D-9AFA-D333F5CDA257}" presName="picture_1" presStyleCnt="0"/>
      <dgm:spPr/>
    </dgm:pt>
    <dgm:pt modelId="{D45F8424-5F0C-42F3-B600-C00EBE281FEF}" type="pres">
      <dgm:prSet presAssocID="{ADD819A0-680A-4B2D-9AFA-D333F5CDA257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C4610417-27BB-4AF9-95DC-D6729BF823EB}" type="pres">
      <dgm:prSet presAssocID="{E8A358C8-BE93-42C7-8E93-E52207A3D67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0E1AA-BC97-4AB2-BD13-DDBAD3E9F838}" type="pres">
      <dgm:prSet presAssocID="{0A681B69-3776-4987-B5A7-9DB99232D287}" presName="picture_2" presStyleCnt="0"/>
      <dgm:spPr/>
    </dgm:pt>
    <dgm:pt modelId="{A2A3294F-76BA-4483-A9D2-1D5D8F64733A}" type="pres">
      <dgm:prSet presAssocID="{0A681B69-3776-4987-B5A7-9DB99232D287}" presName="pictureRepeatNode" presStyleLbl="alignImgPlace1" presStyleIdx="1" presStyleCnt="4" custScaleX="242372" custScaleY="169321" custLinFactNeighborX="30385" custLinFactNeighborY="-35029"/>
      <dgm:spPr/>
      <dgm:t>
        <a:bodyPr/>
        <a:lstStyle/>
        <a:p>
          <a:endParaRPr lang="ru-RU"/>
        </a:p>
      </dgm:t>
    </dgm:pt>
    <dgm:pt modelId="{EBCAC3C6-74F9-4239-BB9D-8CC84392DDC5}" type="pres">
      <dgm:prSet presAssocID="{16DD216A-B008-4CAF-9595-BC78529CCF97}" presName="line_2" presStyleLbl="parChTrans1D1" presStyleIdx="0" presStyleCnt="3"/>
      <dgm:spPr/>
    </dgm:pt>
    <dgm:pt modelId="{018533F4-6667-41F3-B32F-8982FF81C011}" type="pres">
      <dgm:prSet presAssocID="{16DD216A-B008-4CAF-9595-BC78529CCF97}" presName="textparent_2" presStyleLbl="node1" presStyleIdx="0" presStyleCnt="0"/>
      <dgm:spPr/>
    </dgm:pt>
    <dgm:pt modelId="{D6FB9A4C-C0CC-4B78-9EEB-1F50773D0298}" type="pres">
      <dgm:prSet presAssocID="{16DD216A-B008-4CAF-9595-BC78529CCF97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CAB76-5794-466B-88C3-A44C43CABAB0}" type="pres">
      <dgm:prSet presAssocID="{E3955E83-5179-477F-A7ED-F9BA313A7D71}" presName="picture_3" presStyleCnt="0"/>
      <dgm:spPr/>
    </dgm:pt>
    <dgm:pt modelId="{8B498F37-755F-466A-B3DD-E33337456BCD}" type="pres">
      <dgm:prSet presAssocID="{E3955E83-5179-477F-A7ED-F9BA313A7D71}" presName="pictureRepeatNode" presStyleLbl="alignImgPlace1" presStyleIdx="2" presStyleCnt="4" custScaleX="170532" custScaleY="175517" custLinFactNeighborX="-12560" custLinFactNeighborY="-1106"/>
      <dgm:spPr/>
      <dgm:t>
        <a:bodyPr/>
        <a:lstStyle/>
        <a:p>
          <a:endParaRPr lang="ru-RU"/>
        </a:p>
      </dgm:t>
    </dgm:pt>
    <dgm:pt modelId="{8116D872-42C2-4B37-AA2A-11E1DBAD0468}" type="pres">
      <dgm:prSet presAssocID="{80A89941-17EA-4C32-A1B9-2B0A95CCFABD}" presName="line_3" presStyleLbl="parChTrans1D1" presStyleIdx="1" presStyleCnt="3"/>
      <dgm:spPr/>
    </dgm:pt>
    <dgm:pt modelId="{FA61D71A-BA3C-4704-B860-4568F99FFF80}" type="pres">
      <dgm:prSet presAssocID="{80A89941-17EA-4C32-A1B9-2B0A95CCFABD}" presName="textparent_3" presStyleLbl="node1" presStyleIdx="0" presStyleCnt="0"/>
      <dgm:spPr/>
    </dgm:pt>
    <dgm:pt modelId="{2F337F56-1CFC-472C-9473-007D707D70A0}" type="pres">
      <dgm:prSet presAssocID="{80A89941-17EA-4C32-A1B9-2B0A95CCFABD}" presName="text_3" presStyleLbl="revTx" presStyleIdx="1" presStyleCnt="3" custLinFactX="-200000" custLinFactNeighborX="-235488" custLinFactNeighborY="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52597-DEF5-4495-9C8D-7D71F8E393CA}" type="pres">
      <dgm:prSet presAssocID="{7B43FACA-3FC8-46F6-BF98-749A43B4DBEE}" presName="picture_4" presStyleCnt="0"/>
      <dgm:spPr/>
    </dgm:pt>
    <dgm:pt modelId="{5ED918C4-B28B-4817-962F-DBA8D96412F9}" type="pres">
      <dgm:prSet presAssocID="{7B43FACA-3FC8-46F6-BF98-749A43B4DBEE}" presName="pictureRepeatNode" presStyleLbl="alignImgPlace1" presStyleIdx="3" presStyleCnt="4" custScaleX="226482" custScaleY="167847" custLinFactNeighborX="30988" custLinFactNeighborY="31416"/>
      <dgm:spPr/>
      <dgm:t>
        <a:bodyPr/>
        <a:lstStyle/>
        <a:p>
          <a:endParaRPr lang="ru-RU"/>
        </a:p>
      </dgm:t>
    </dgm:pt>
    <dgm:pt modelId="{AA5EDF83-D62B-4024-B06C-9DB0C76A4EB5}" type="pres">
      <dgm:prSet presAssocID="{DDE5502F-A361-4B17-8BCD-2774B74D7552}" presName="line_4" presStyleLbl="parChTrans1D1" presStyleIdx="2" presStyleCnt="3"/>
      <dgm:spPr/>
    </dgm:pt>
    <dgm:pt modelId="{96732924-61A4-403A-81E7-A5FDF37B138B}" type="pres">
      <dgm:prSet presAssocID="{DDE5502F-A361-4B17-8BCD-2774B74D7552}" presName="textparent_4" presStyleLbl="node1" presStyleIdx="0" presStyleCnt="0"/>
      <dgm:spPr/>
    </dgm:pt>
    <dgm:pt modelId="{13A44A0F-2210-440D-9CA0-5E39CC5A2955}" type="pres">
      <dgm:prSet presAssocID="{DDE5502F-A361-4B17-8BCD-2774B74D7552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BC1B74-38EC-4104-8786-7708147257BD}" type="presOf" srcId="{B6CB55FC-5B6E-4DE3-8760-FB81887E7747}" destId="{84EA4CD6-9F59-46A7-8994-01492033275C}" srcOrd="0" destOrd="0" presId="urn:microsoft.com/office/officeart/2008/layout/CircularPictureCallout"/>
    <dgm:cxn modelId="{B4C9C9B2-E06C-4139-B979-7D1DC62A18C4}" type="presOf" srcId="{7B43FACA-3FC8-46F6-BF98-749A43B4DBEE}" destId="{5ED918C4-B28B-4817-962F-DBA8D96412F9}" srcOrd="0" destOrd="0" presId="urn:microsoft.com/office/officeart/2008/layout/CircularPictureCallout"/>
    <dgm:cxn modelId="{DB9094BD-0916-4E5B-AC18-777FEF2565FD}" srcId="{B6CB55FC-5B6E-4DE3-8760-FB81887E7747}" destId="{E8A358C8-BE93-42C7-8E93-E52207A3D676}" srcOrd="0" destOrd="0" parTransId="{E0A15493-C90E-445F-8435-796B6AA795FD}" sibTransId="{ADD819A0-680A-4B2D-9AFA-D333F5CDA257}"/>
    <dgm:cxn modelId="{29713372-603F-4D7C-988C-8A91101A3832}" type="presOf" srcId="{ADD819A0-680A-4B2D-9AFA-D333F5CDA257}" destId="{D45F8424-5F0C-42F3-B600-C00EBE281FEF}" srcOrd="0" destOrd="0" presId="urn:microsoft.com/office/officeart/2008/layout/CircularPictureCallout"/>
    <dgm:cxn modelId="{3CF8AA35-78EB-4042-ACFE-5CE7F7B9BD26}" type="presOf" srcId="{80A89941-17EA-4C32-A1B9-2B0A95CCFABD}" destId="{2F337F56-1CFC-472C-9473-007D707D70A0}" srcOrd="0" destOrd="0" presId="urn:microsoft.com/office/officeart/2008/layout/CircularPictureCallout"/>
    <dgm:cxn modelId="{A45829F3-B057-4516-8735-26733630A2D8}" srcId="{B6CB55FC-5B6E-4DE3-8760-FB81887E7747}" destId="{DDE5502F-A361-4B17-8BCD-2774B74D7552}" srcOrd="3" destOrd="0" parTransId="{B8A5B059-0CA8-49DE-ACFC-DF2C4F046C98}" sibTransId="{7B43FACA-3FC8-46F6-BF98-749A43B4DBEE}"/>
    <dgm:cxn modelId="{4396379A-C8B5-42AF-94FA-F28E84E854CD}" type="presOf" srcId="{16DD216A-B008-4CAF-9595-BC78529CCF97}" destId="{D6FB9A4C-C0CC-4B78-9EEB-1F50773D0298}" srcOrd="0" destOrd="0" presId="urn:microsoft.com/office/officeart/2008/layout/CircularPictureCallout"/>
    <dgm:cxn modelId="{1EA48E3E-9DED-4DA7-BA85-5D47CEC9BF21}" type="presOf" srcId="{0A681B69-3776-4987-B5A7-9DB99232D287}" destId="{A2A3294F-76BA-4483-A9D2-1D5D8F64733A}" srcOrd="0" destOrd="0" presId="urn:microsoft.com/office/officeart/2008/layout/CircularPictureCallout"/>
    <dgm:cxn modelId="{CCBA8290-9D0D-443D-BFAB-768782283C0B}" srcId="{B6CB55FC-5B6E-4DE3-8760-FB81887E7747}" destId="{16DD216A-B008-4CAF-9595-BC78529CCF97}" srcOrd="1" destOrd="0" parTransId="{F2DA9677-4078-47E4-BA6A-A6922DF74D2E}" sibTransId="{0A681B69-3776-4987-B5A7-9DB99232D287}"/>
    <dgm:cxn modelId="{2A928E70-2FA7-4B98-BA43-401658792D5D}" type="presOf" srcId="{E8A358C8-BE93-42C7-8E93-E52207A3D676}" destId="{C4610417-27BB-4AF9-95DC-D6729BF823EB}" srcOrd="0" destOrd="0" presId="urn:microsoft.com/office/officeart/2008/layout/CircularPictureCallout"/>
    <dgm:cxn modelId="{50CF9FA6-1B3F-4044-A41C-130C0DC0A9C1}" srcId="{B6CB55FC-5B6E-4DE3-8760-FB81887E7747}" destId="{80A89941-17EA-4C32-A1B9-2B0A95CCFABD}" srcOrd="2" destOrd="0" parTransId="{FB97F36E-522D-49E8-9EC6-A5ED9FB8BEC7}" sibTransId="{E3955E83-5179-477F-A7ED-F9BA313A7D71}"/>
    <dgm:cxn modelId="{A878FC48-6105-4D78-B0D3-3A65B30544D1}" type="presOf" srcId="{DDE5502F-A361-4B17-8BCD-2774B74D7552}" destId="{13A44A0F-2210-440D-9CA0-5E39CC5A2955}" srcOrd="0" destOrd="0" presId="urn:microsoft.com/office/officeart/2008/layout/CircularPictureCallout"/>
    <dgm:cxn modelId="{0C83DB05-974D-4595-9371-C77B993C562F}" type="presOf" srcId="{E3955E83-5179-477F-A7ED-F9BA313A7D71}" destId="{8B498F37-755F-466A-B3DD-E33337456BCD}" srcOrd="0" destOrd="0" presId="urn:microsoft.com/office/officeart/2008/layout/CircularPictureCallout"/>
    <dgm:cxn modelId="{C9C53A5F-281A-4181-B6A5-A8E142A5109B}" type="presParOf" srcId="{84EA4CD6-9F59-46A7-8994-01492033275C}" destId="{F648BC02-44C9-472A-B323-1389027F636A}" srcOrd="0" destOrd="0" presId="urn:microsoft.com/office/officeart/2008/layout/CircularPictureCallout"/>
    <dgm:cxn modelId="{AEAA76B9-280F-4623-8B83-0B96EE9E0FEF}" type="presParOf" srcId="{F648BC02-44C9-472A-B323-1389027F636A}" destId="{33078759-1BCC-42B0-9A3B-D894E1E19FB9}" srcOrd="0" destOrd="0" presId="urn:microsoft.com/office/officeart/2008/layout/CircularPictureCallout"/>
    <dgm:cxn modelId="{343108C9-1D26-4D05-B503-5B1C4360198F}" type="presParOf" srcId="{33078759-1BCC-42B0-9A3B-D894E1E19FB9}" destId="{D45F8424-5F0C-42F3-B600-C00EBE281FEF}" srcOrd="0" destOrd="0" presId="urn:microsoft.com/office/officeart/2008/layout/CircularPictureCallout"/>
    <dgm:cxn modelId="{5F74AD20-6A6A-423A-A9DF-13E80A9DBBF5}" type="presParOf" srcId="{F648BC02-44C9-472A-B323-1389027F636A}" destId="{C4610417-27BB-4AF9-95DC-D6729BF823EB}" srcOrd="1" destOrd="0" presId="urn:microsoft.com/office/officeart/2008/layout/CircularPictureCallout"/>
    <dgm:cxn modelId="{6C9D20FC-3D5B-4189-8E36-EABDA60006D6}" type="presParOf" srcId="{F648BC02-44C9-472A-B323-1389027F636A}" destId="{5400E1AA-BC97-4AB2-BD13-DDBAD3E9F838}" srcOrd="2" destOrd="0" presId="urn:microsoft.com/office/officeart/2008/layout/CircularPictureCallout"/>
    <dgm:cxn modelId="{A223A6DF-7191-4621-A696-1A3CB66FAEF2}" type="presParOf" srcId="{5400E1AA-BC97-4AB2-BD13-DDBAD3E9F838}" destId="{A2A3294F-76BA-4483-A9D2-1D5D8F64733A}" srcOrd="0" destOrd="0" presId="urn:microsoft.com/office/officeart/2008/layout/CircularPictureCallout"/>
    <dgm:cxn modelId="{77AAE416-1851-4C7F-9F55-A27429A17366}" type="presParOf" srcId="{F648BC02-44C9-472A-B323-1389027F636A}" destId="{EBCAC3C6-74F9-4239-BB9D-8CC84392DDC5}" srcOrd="3" destOrd="0" presId="urn:microsoft.com/office/officeart/2008/layout/CircularPictureCallout"/>
    <dgm:cxn modelId="{71018CD6-013D-447F-9C00-C1D14279E21A}" type="presParOf" srcId="{F648BC02-44C9-472A-B323-1389027F636A}" destId="{018533F4-6667-41F3-B32F-8982FF81C011}" srcOrd="4" destOrd="0" presId="urn:microsoft.com/office/officeart/2008/layout/CircularPictureCallout"/>
    <dgm:cxn modelId="{BE5DD8E6-AD5F-439A-A2C3-6B46B5BA2C6C}" type="presParOf" srcId="{018533F4-6667-41F3-B32F-8982FF81C011}" destId="{D6FB9A4C-C0CC-4B78-9EEB-1F50773D0298}" srcOrd="0" destOrd="0" presId="urn:microsoft.com/office/officeart/2008/layout/CircularPictureCallout"/>
    <dgm:cxn modelId="{F2F9FBBC-67B3-4CF4-A681-1B8C2411A747}" type="presParOf" srcId="{F648BC02-44C9-472A-B323-1389027F636A}" destId="{0ECCAB76-5794-466B-88C3-A44C43CABAB0}" srcOrd="5" destOrd="0" presId="urn:microsoft.com/office/officeart/2008/layout/CircularPictureCallout"/>
    <dgm:cxn modelId="{1B8D6C6E-CDB3-4E9C-B765-4F6F55061D6E}" type="presParOf" srcId="{0ECCAB76-5794-466B-88C3-A44C43CABAB0}" destId="{8B498F37-755F-466A-B3DD-E33337456BCD}" srcOrd="0" destOrd="0" presId="urn:microsoft.com/office/officeart/2008/layout/CircularPictureCallout"/>
    <dgm:cxn modelId="{A0949FC7-3362-40C6-8BF0-26E38C728008}" type="presParOf" srcId="{F648BC02-44C9-472A-B323-1389027F636A}" destId="{8116D872-42C2-4B37-AA2A-11E1DBAD0468}" srcOrd="6" destOrd="0" presId="urn:microsoft.com/office/officeart/2008/layout/CircularPictureCallout"/>
    <dgm:cxn modelId="{6E830BEC-E7A0-40D6-89E3-34DDE00AA9FF}" type="presParOf" srcId="{F648BC02-44C9-472A-B323-1389027F636A}" destId="{FA61D71A-BA3C-4704-B860-4568F99FFF80}" srcOrd="7" destOrd="0" presId="urn:microsoft.com/office/officeart/2008/layout/CircularPictureCallout"/>
    <dgm:cxn modelId="{1D3830A1-3189-4F00-9878-693075CEE3F3}" type="presParOf" srcId="{FA61D71A-BA3C-4704-B860-4568F99FFF80}" destId="{2F337F56-1CFC-472C-9473-007D707D70A0}" srcOrd="0" destOrd="0" presId="urn:microsoft.com/office/officeart/2008/layout/CircularPictureCallout"/>
    <dgm:cxn modelId="{C3192308-AC91-4F68-BA3A-F44E74A720FB}" type="presParOf" srcId="{F648BC02-44C9-472A-B323-1389027F636A}" destId="{42952597-DEF5-4495-9C8D-7D71F8E393CA}" srcOrd="8" destOrd="0" presId="urn:microsoft.com/office/officeart/2008/layout/CircularPictureCallout"/>
    <dgm:cxn modelId="{B2A4E0FF-6444-4365-9F53-CD3EC8A17420}" type="presParOf" srcId="{42952597-DEF5-4495-9C8D-7D71F8E393CA}" destId="{5ED918C4-B28B-4817-962F-DBA8D96412F9}" srcOrd="0" destOrd="0" presId="urn:microsoft.com/office/officeart/2008/layout/CircularPictureCallout"/>
    <dgm:cxn modelId="{752D5D5B-2818-4A70-B92A-6BFFB6AFD754}" type="presParOf" srcId="{F648BC02-44C9-472A-B323-1389027F636A}" destId="{AA5EDF83-D62B-4024-B06C-9DB0C76A4EB5}" srcOrd="9" destOrd="0" presId="urn:microsoft.com/office/officeart/2008/layout/CircularPictureCallout"/>
    <dgm:cxn modelId="{C190ECFF-3392-41FF-97D2-A5CC095FE1EF}" type="presParOf" srcId="{F648BC02-44C9-472A-B323-1389027F636A}" destId="{96732924-61A4-403A-81E7-A5FDF37B138B}" srcOrd="10" destOrd="0" presId="urn:microsoft.com/office/officeart/2008/layout/CircularPictureCallout"/>
    <dgm:cxn modelId="{1F79342C-D391-42A5-AA38-4D6FA9C6445C}" type="presParOf" srcId="{96732924-61A4-403A-81E7-A5FDF37B138B}" destId="{13A44A0F-2210-440D-9CA0-5E39CC5A295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17D4D-E0CE-438E-8E56-CBBE70EDDA4C}">
      <dsp:nvSpPr>
        <dsp:cNvPr id="0" name=""/>
        <dsp:cNvSpPr/>
      </dsp:nvSpPr>
      <dsp:spPr>
        <a:xfrm>
          <a:off x="1723" y="115067"/>
          <a:ext cx="2681524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Дошкольное образование</a:t>
          </a:r>
          <a:endParaRPr lang="ru-RU" sz="1800" b="1" kern="1200" dirty="0"/>
        </a:p>
      </dsp:txBody>
      <dsp:txXfrm>
        <a:off x="1723" y="2073685"/>
        <a:ext cx="2681524" cy="1958617"/>
      </dsp:txXfrm>
    </dsp:sp>
    <dsp:sp modelId="{A5F176B7-C8DA-4B8D-BF89-76DEB958D774}">
      <dsp:nvSpPr>
        <dsp:cNvPr id="0" name=""/>
        <dsp:cNvSpPr/>
      </dsp:nvSpPr>
      <dsp:spPr>
        <a:xfrm>
          <a:off x="144015" y="144010"/>
          <a:ext cx="2355589" cy="26784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F6D990-B525-4BDF-8976-BBB304A82002}">
      <dsp:nvSpPr>
        <dsp:cNvPr id="0" name=""/>
        <dsp:cNvSpPr/>
      </dsp:nvSpPr>
      <dsp:spPr>
        <a:xfrm>
          <a:off x="2763693" y="97058"/>
          <a:ext cx="2681524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Среднее образование</a:t>
          </a:r>
          <a:endParaRPr lang="ru-RU" sz="1800" b="1" kern="1200" dirty="0"/>
        </a:p>
      </dsp:txBody>
      <dsp:txXfrm>
        <a:off x="2763693" y="2055675"/>
        <a:ext cx="2681524" cy="1958617"/>
      </dsp:txXfrm>
    </dsp:sp>
    <dsp:sp modelId="{674BFEF6-C7E0-44E3-9367-56F23780FA6D}">
      <dsp:nvSpPr>
        <dsp:cNvPr id="0" name=""/>
        <dsp:cNvSpPr/>
      </dsp:nvSpPr>
      <dsp:spPr>
        <a:xfrm>
          <a:off x="2880321" y="136974"/>
          <a:ext cx="2448269" cy="26063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723269-65A0-40C2-9D9E-0009755A3C94}">
      <dsp:nvSpPr>
        <dsp:cNvPr id="0" name=""/>
        <dsp:cNvSpPr/>
      </dsp:nvSpPr>
      <dsp:spPr>
        <a:xfrm>
          <a:off x="5525663" y="75535"/>
          <a:ext cx="2681524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Среднее Профессиональное образование</a:t>
          </a:r>
          <a:endParaRPr lang="ru-RU" sz="1800" b="1" kern="1200" dirty="0"/>
        </a:p>
      </dsp:txBody>
      <dsp:txXfrm>
        <a:off x="5525663" y="2034152"/>
        <a:ext cx="2681524" cy="1958617"/>
      </dsp:txXfrm>
    </dsp:sp>
    <dsp:sp modelId="{D72F67CE-1E25-4C40-9661-8CD6AB153C4A}">
      <dsp:nvSpPr>
        <dsp:cNvPr id="0" name=""/>
        <dsp:cNvSpPr/>
      </dsp:nvSpPr>
      <dsp:spPr>
        <a:xfrm>
          <a:off x="5688631" y="144018"/>
          <a:ext cx="2499599" cy="252027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37F46A-2B9B-4001-86BA-F689EEB89678}">
      <dsp:nvSpPr>
        <dsp:cNvPr id="0" name=""/>
        <dsp:cNvSpPr/>
      </dsp:nvSpPr>
      <dsp:spPr>
        <a:xfrm>
          <a:off x="328356" y="3917235"/>
          <a:ext cx="7552199" cy="734481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25D70-49DF-4F87-8B65-8E925EF5B421}">
      <dsp:nvSpPr>
        <dsp:cNvPr id="0" name=""/>
        <dsp:cNvSpPr/>
      </dsp:nvSpPr>
      <dsp:spPr>
        <a:xfrm>
          <a:off x="0" y="0"/>
          <a:ext cx="8064896" cy="16633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Адаптивный спорт</a:t>
          </a:r>
          <a:endParaRPr lang="ru-RU" sz="3200" kern="1200" dirty="0"/>
        </a:p>
      </dsp:txBody>
      <dsp:txXfrm>
        <a:off x="0" y="0"/>
        <a:ext cx="8064896" cy="1663384"/>
      </dsp:txXfrm>
    </dsp:sp>
    <dsp:sp modelId="{FB87F453-0483-42EE-A6CE-DB2900900B43}">
      <dsp:nvSpPr>
        <dsp:cNvPr id="0" name=""/>
        <dsp:cNvSpPr/>
      </dsp:nvSpPr>
      <dsp:spPr>
        <a:xfrm>
          <a:off x="72019" y="1656188"/>
          <a:ext cx="4032448" cy="3493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5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5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Летние виды спорта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Стрельба из лука • Лёгкая атлетика •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Бочча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• Велоспорт • Конный спорт • Футбол • Футбол •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Голбол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• Дзюдо • Тяжёлая атлетика • Академическая гребля • Парусный спорт • Стрельба • Плавание • Настольный теннис • Волейбол • Баскетбол • Фехтование • Регби • Теннис.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72019" y="1656188"/>
        <a:ext cx="4032448" cy="3493108"/>
      </dsp:txXfrm>
    </dsp:sp>
    <dsp:sp modelId="{E788D745-54B7-4AC7-A01B-A3DDC4BCEEF7}">
      <dsp:nvSpPr>
        <dsp:cNvPr id="0" name=""/>
        <dsp:cNvSpPr/>
      </dsp:nvSpPr>
      <dsp:spPr>
        <a:xfrm>
          <a:off x="3960428" y="1656188"/>
          <a:ext cx="4032448" cy="3493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smtClean="0">
              <a:latin typeface="Arial" pitchFamily="34" charset="0"/>
              <a:cs typeface="Arial" pitchFamily="34" charset="0"/>
            </a:rPr>
            <a:t>Зимние виды спорта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smtClean="0">
              <a:latin typeface="Arial" pitchFamily="34" charset="0"/>
              <a:cs typeface="Arial" pitchFamily="34" charset="0"/>
            </a:rPr>
            <a:t>Горнолыжный спорт • Хоккей • Биатлон • Лыжные гонки • Кёрлинг.</a:t>
          </a:r>
        </a:p>
        <a:p>
          <a:pPr lvl="0" algn="ctr">
            <a:spcBef>
              <a:spcPct val="0"/>
            </a:spcBef>
          </a:pPr>
          <a:endParaRPr lang="ru-RU" kern="1200" dirty="0" smtClean="0"/>
        </a:p>
      </dsp:txBody>
      <dsp:txXfrm>
        <a:off x="3960428" y="1656188"/>
        <a:ext cx="4032448" cy="3493108"/>
      </dsp:txXfrm>
    </dsp:sp>
    <dsp:sp modelId="{5A70E384-D9DA-4C40-BD78-069BC0CD0071}">
      <dsp:nvSpPr>
        <dsp:cNvPr id="0" name=""/>
        <dsp:cNvSpPr/>
      </dsp:nvSpPr>
      <dsp:spPr>
        <a:xfrm>
          <a:off x="0" y="5156492"/>
          <a:ext cx="8064896" cy="38812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4C06-94D9-4D74-BFA6-140759E7A999}">
      <dsp:nvSpPr>
        <dsp:cNvPr id="0" name=""/>
        <dsp:cNvSpPr/>
      </dsp:nvSpPr>
      <dsp:spPr>
        <a:xfrm>
          <a:off x="195437" y="1279583"/>
          <a:ext cx="2897063" cy="95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Физкультурно-оздоровительные центры</a:t>
          </a:r>
          <a:endParaRPr lang="ru-RU" sz="2100" kern="1200" dirty="0"/>
        </a:p>
      </dsp:txBody>
      <dsp:txXfrm>
        <a:off x="195437" y="1279583"/>
        <a:ext cx="2897063" cy="954714"/>
      </dsp:txXfrm>
    </dsp:sp>
    <dsp:sp modelId="{E685686E-AF7A-4801-9E9B-5C615A7D742A}">
      <dsp:nvSpPr>
        <dsp:cNvPr id="0" name=""/>
        <dsp:cNvSpPr/>
      </dsp:nvSpPr>
      <dsp:spPr>
        <a:xfrm>
          <a:off x="195437" y="3292747"/>
          <a:ext cx="2897063" cy="178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Отдых, развлечение, время препровождение</a:t>
          </a:r>
          <a:endParaRPr lang="ru-RU" sz="2500" kern="1200" dirty="0"/>
        </a:p>
      </dsp:txBody>
      <dsp:txXfrm>
        <a:off x="195437" y="3292747"/>
        <a:ext cx="2897063" cy="1788668"/>
      </dsp:txXfrm>
    </dsp:sp>
    <dsp:sp modelId="{13F35ACF-F9BD-48C0-89F6-DD490AC40C59}">
      <dsp:nvSpPr>
        <dsp:cNvPr id="0" name=""/>
        <dsp:cNvSpPr/>
      </dsp:nvSpPr>
      <dsp:spPr>
        <a:xfrm>
          <a:off x="192145" y="989219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AE0AE-C2CC-4123-9096-2FEE83E8B86F}">
      <dsp:nvSpPr>
        <dsp:cNvPr id="0" name=""/>
        <dsp:cNvSpPr/>
      </dsp:nvSpPr>
      <dsp:spPr>
        <a:xfrm>
          <a:off x="353459" y="666591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3633"/>
            <a:lumOff val="21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509BF-CBDA-4AA6-8B1B-563CABA7E44F}">
      <dsp:nvSpPr>
        <dsp:cNvPr id="0" name=""/>
        <dsp:cNvSpPr/>
      </dsp:nvSpPr>
      <dsp:spPr>
        <a:xfrm>
          <a:off x="740612" y="731117"/>
          <a:ext cx="362132" cy="362132"/>
        </a:xfrm>
        <a:prstGeom prst="ellipse">
          <a:avLst/>
        </a:prstGeom>
        <a:solidFill>
          <a:schemeClr val="accent1">
            <a:shade val="80000"/>
            <a:hueOff val="0"/>
            <a:satOff val="-7265"/>
            <a:lumOff val="42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202B1-1C1F-4F64-988B-5720B59F435E}">
      <dsp:nvSpPr>
        <dsp:cNvPr id="0" name=""/>
        <dsp:cNvSpPr/>
      </dsp:nvSpPr>
      <dsp:spPr>
        <a:xfrm>
          <a:off x="1063239" y="376226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10898"/>
            <a:lumOff val="63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79A13-B4EC-46E4-9D02-DE6FAE1AE91A}">
      <dsp:nvSpPr>
        <dsp:cNvPr id="0" name=""/>
        <dsp:cNvSpPr/>
      </dsp:nvSpPr>
      <dsp:spPr>
        <a:xfrm>
          <a:off x="1482655" y="247175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14530"/>
            <a:lumOff val="84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A31EE-141C-40D0-896F-0D625639EE4E}">
      <dsp:nvSpPr>
        <dsp:cNvPr id="0" name=""/>
        <dsp:cNvSpPr/>
      </dsp:nvSpPr>
      <dsp:spPr>
        <a:xfrm>
          <a:off x="1998859" y="473015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18163"/>
            <a:lumOff val="105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7FC68-E662-4BC2-855C-58A88A3D31FF}">
      <dsp:nvSpPr>
        <dsp:cNvPr id="0" name=""/>
        <dsp:cNvSpPr/>
      </dsp:nvSpPr>
      <dsp:spPr>
        <a:xfrm>
          <a:off x="2321487" y="634328"/>
          <a:ext cx="362132" cy="362132"/>
        </a:xfrm>
        <a:prstGeom prst="ellipse">
          <a:avLst/>
        </a:prstGeom>
        <a:solidFill>
          <a:schemeClr val="accent1">
            <a:shade val="80000"/>
            <a:hueOff val="0"/>
            <a:satOff val="-21795"/>
            <a:lumOff val="126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EA8A-B8DF-4D17-B6D7-AA7685096BFD}">
      <dsp:nvSpPr>
        <dsp:cNvPr id="0" name=""/>
        <dsp:cNvSpPr/>
      </dsp:nvSpPr>
      <dsp:spPr>
        <a:xfrm>
          <a:off x="2773165" y="989219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25428"/>
            <a:lumOff val="147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ACA06-D2EF-40C4-8EF3-1B4E5429FE0F}">
      <dsp:nvSpPr>
        <dsp:cNvPr id="0" name=""/>
        <dsp:cNvSpPr/>
      </dsp:nvSpPr>
      <dsp:spPr>
        <a:xfrm>
          <a:off x="2966742" y="1344109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29060"/>
            <a:lumOff val="169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B659-EA14-47D6-B599-B76B4C5C7722}">
      <dsp:nvSpPr>
        <dsp:cNvPr id="0" name=""/>
        <dsp:cNvSpPr/>
      </dsp:nvSpPr>
      <dsp:spPr>
        <a:xfrm>
          <a:off x="1289079" y="666591"/>
          <a:ext cx="592581" cy="592581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8FAFB-3C2B-43E5-9980-659BF28943A4}">
      <dsp:nvSpPr>
        <dsp:cNvPr id="0" name=""/>
        <dsp:cNvSpPr/>
      </dsp:nvSpPr>
      <dsp:spPr>
        <a:xfrm>
          <a:off x="30831" y="1892576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36326"/>
            <a:lumOff val="211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4FCD4-230A-42C8-A54E-A37E1E4DB9C0}">
      <dsp:nvSpPr>
        <dsp:cNvPr id="0" name=""/>
        <dsp:cNvSpPr/>
      </dsp:nvSpPr>
      <dsp:spPr>
        <a:xfrm>
          <a:off x="224408" y="2182941"/>
          <a:ext cx="362132" cy="362132"/>
        </a:xfrm>
        <a:prstGeom prst="ellipse">
          <a:avLst/>
        </a:prstGeom>
        <a:solidFill>
          <a:schemeClr val="accent1">
            <a:shade val="80000"/>
            <a:hueOff val="0"/>
            <a:satOff val="-39958"/>
            <a:lumOff val="232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7C19A-9405-40C0-B84C-9E368BF4BB43}">
      <dsp:nvSpPr>
        <dsp:cNvPr id="0" name=""/>
        <dsp:cNvSpPr/>
      </dsp:nvSpPr>
      <dsp:spPr>
        <a:xfrm>
          <a:off x="708349" y="2441043"/>
          <a:ext cx="526738" cy="526738"/>
        </a:xfrm>
        <a:prstGeom prst="ellipse">
          <a:avLst/>
        </a:prstGeom>
        <a:solidFill>
          <a:schemeClr val="accent1">
            <a:shade val="80000"/>
            <a:hueOff val="0"/>
            <a:satOff val="-43591"/>
            <a:lumOff val="253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D76D2-8686-4C90-AE6D-FA58046FE774}">
      <dsp:nvSpPr>
        <dsp:cNvPr id="0" name=""/>
        <dsp:cNvSpPr/>
      </dsp:nvSpPr>
      <dsp:spPr>
        <a:xfrm>
          <a:off x="1385867" y="2860458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47223"/>
            <a:lumOff val="274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458E9-C6DC-4824-A4FB-BA3E03AA1161}">
      <dsp:nvSpPr>
        <dsp:cNvPr id="0" name=""/>
        <dsp:cNvSpPr/>
      </dsp:nvSpPr>
      <dsp:spPr>
        <a:xfrm>
          <a:off x="1514918" y="2441043"/>
          <a:ext cx="362132" cy="362132"/>
        </a:xfrm>
        <a:prstGeom prst="ellipse">
          <a:avLst/>
        </a:prstGeom>
        <a:solidFill>
          <a:schemeClr val="accent1">
            <a:shade val="80000"/>
            <a:hueOff val="0"/>
            <a:satOff val="-50856"/>
            <a:lumOff val="295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B7D5-3F90-4BCB-88F3-BF4781B6CEFE}">
      <dsp:nvSpPr>
        <dsp:cNvPr id="0" name=""/>
        <dsp:cNvSpPr/>
      </dsp:nvSpPr>
      <dsp:spPr>
        <a:xfrm>
          <a:off x="1837545" y="2892721"/>
          <a:ext cx="230448" cy="230448"/>
        </a:xfrm>
        <a:prstGeom prst="ellipse">
          <a:avLst/>
        </a:prstGeom>
        <a:solidFill>
          <a:schemeClr val="accent1">
            <a:shade val="80000"/>
            <a:hueOff val="0"/>
            <a:satOff val="-54488"/>
            <a:lumOff val="317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A4F8-FDB6-4686-ACF4-D736B950E54D}">
      <dsp:nvSpPr>
        <dsp:cNvPr id="0" name=""/>
        <dsp:cNvSpPr/>
      </dsp:nvSpPr>
      <dsp:spPr>
        <a:xfrm>
          <a:off x="2127910" y="2376517"/>
          <a:ext cx="526738" cy="526738"/>
        </a:xfrm>
        <a:prstGeom prst="ellipse">
          <a:avLst/>
        </a:prstGeom>
        <a:solidFill>
          <a:schemeClr val="accent1">
            <a:shade val="80000"/>
            <a:hueOff val="0"/>
            <a:satOff val="-58121"/>
            <a:lumOff val="338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02F0-989D-4FD7-B570-3B46405A769D}">
      <dsp:nvSpPr>
        <dsp:cNvPr id="0" name=""/>
        <dsp:cNvSpPr/>
      </dsp:nvSpPr>
      <dsp:spPr>
        <a:xfrm>
          <a:off x="2837691" y="2247466"/>
          <a:ext cx="362132" cy="362132"/>
        </a:xfrm>
        <a:prstGeom prst="ellipse">
          <a:avLst/>
        </a:prstGeom>
        <a:solidFill>
          <a:schemeClr val="accent1">
            <a:shade val="80000"/>
            <a:hueOff val="0"/>
            <a:satOff val="-61753"/>
            <a:lumOff val="359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C22FE-40DD-441F-8A3D-CAACAD85CC5B}">
      <dsp:nvSpPr>
        <dsp:cNvPr id="0" name=""/>
        <dsp:cNvSpPr/>
      </dsp:nvSpPr>
      <dsp:spPr>
        <a:xfrm>
          <a:off x="3199824" y="730580"/>
          <a:ext cx="1063532" cy="2030400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95A1-16C4-48F6-8BA7-C5C0ACDECF64}">
      <dsp:nvSpPr>
        <dsp:cNvPr id="0" name=""/>
        <dsp:cNvSpPr/>
      </dsp:nvSpPr>
      <dsp:spPr>
        <a:xfrm>
          <a:off x="4069987" y="730580"/>
          <a:ext cx="1063532" cy="2030400"/>
        </a:xfrm>
        <a:prstGeom prst="chevron">
          <a:avLst>
            <a:gd name="adj" fmla="val 62310"/>
          </a:avLst>
        </a:prstGeom>
        <a:solidFill>
          <a:schemeClr val="accent1">
            <a:shade val="90000"/>
            <a:hueOff val="0"/>
            <a:satOff val="-65319"/>
            <a:lumOff val="363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3E4E5-3AC6-42E6-96EF-298B617FE88E}">
      <dsp:nvSpPr>
        <dsp:cNvPr id="0" name=""/>
        <dsp:cNvSpPr/>
      </dsp:nvSpPr>
      <dsp:spPr>
        <a:xfrm>
          <a:off x="5351060" y="586539"/>
          <a:ext cx="2465462" cy="2465462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ДОУ, СКОШ, ЛФК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712119" y="947598"/>
        <a:ext cx="1743344" cy="1743344"/>
      </dsp:txXfrm>
    </dsp:sp>
    <dsp:sp modelId="{D437E4F9-F032-433F-BFA8-E7F0FFEA95F7}">
      <dsp:nvSpPr>
        <dsp:cNvPr id="0" name=""/>
        <dsp:cNvSpPr/>
      </dsp:nvSpPr>
      <dsp:spPr>
        <a:xfrm>
          <a:off x="5133520" y="3292747"/>
          <a:ext cx="2900544" cy="178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Адаптивно-рекреационного характера</a:t>
          </a:r>
          <a:endParaRPr lang="ru-RU" sz="2500" kern="1200" dirty="0"/>
        </a:p>
      </dsp:txBody>
      <dsp:txXfrm>
        <a:off x="5133520" y="3292747"/>
        <a:ext cx="2900544" cy="1788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55DD-20C2-4077-9CF4-175C76D05724}">
      <dsp:nvSpPr>
        <dsp:cNvPr id="0" name=""/>
        <dsp:cNvSpPr/>
      </dsp:nvSpPr>
      <dsp:spPr>
        <a:xfrm>
          <a:off x="0" y="0"/>
          <a:ext cx="8064896" cy="16499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Адаптивная двигательная реабилитация</a:t>
          </a:r>
        </a:p>
        <a:p>
          <a:pPr lvl="0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0"/>
        <a:ext cx="8064896" cy="1649945"/>
      </dsp:txXfrm>
    </dsp:sp>
    <dsp:sp modelId="{E69FFB5B-960B-49A1-8454-162C0FBF579E}">
      <dsp:nvSpPr>
        <dsp:cNvPr id="0" name=""/>
        <dsp:cNvSpPr/>
      </dsp:nvSpPr>
      <dsp:spPr>
        <a:xfrm>
          <a:off x="0" y="1656182"/>
          <a:ext cx="8064896" cy="34648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Формы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Утренняя гигиеническая гимнастика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Лечебная гимнастика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Самостоятельные занятия</a:t>
          </a: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физическими упражнениями</a:t>
          </a: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Лечебная дозированная ходьба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Дозированное восхождение (терренкур)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3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Дозированные плавание, гребля, ходьба на лыжах, катание на коньках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3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Массовые формы оздоровительной физической культуры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3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Лечебный массаж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3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Физиотерапия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0" y="1656182"/>
        <a:ext cx="8064896" cy="3464885"/>
      </dsp:txXfrm>
    </dsp:sp>
    <dsp:sp modelId="{C7065F7E-671B-4109-9B15-C1359E60C0C5}">
      <dsp:nvSpPr>
        <dsp:cNvPr id="0" name=""/>
        <dsp:cNvSpPr/>
      </dsp:nvSpPr>
      <dsp:spPr>
        <a:xfrm>
          <a:off x="0" y="5114831"/>
          <a:ext cx="8064896" cy="3849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EDF83-D62B-4024-B06C-9DB0C76A4EB5}">
      <dsp:nvSpPr>
        <dsp:cNvPr id="0" name=""/>
        <dsp:cNvSpPr/>
      </dsp:nvSpPr>
      <dsp:spPr>
        <a:xfrm>
          <a:off x="2303642" y="4308775"/>
          <a:ext cx="408472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6D872-42C2-4B37-AA2A-11E1DBAD0468}">
      <dsp:nvSpPr>
        <dsp:cNvPr id="0" name=""/>
        <dsp:cNvSpPr/>
      </dsp:nvSpPr>
      <dsp:spPr>
        <a:xfrm>
          <a:off x="2303642" y="2884817"/>
          <a:ext cx="3498868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AC3C6-74F9-4239-BB9D-8CC84392DDC5}">
      <dsp:nvSpPr>
        <dsp:cNvPr id="0" name=""/>
        <dsp:cNvSpPr/>
      </dsp:nvSpPr>
      <dsp:spPr>
        <a:xfrm>
          <a:off x="2303642" y="1460859"/>
          <a:ext cx="408472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8424-5F0C-42F3-B600-C00EBE281FEF}">
      <dsp:nvSpPr>
        <dsp:cNvPr id="0" name=""/>
        <dsp:cNvSpPr/>
      </dsp:nvSpPr>
      <dsp:spPr>
        <a:xfrm>
          <a:off x="269416" y="850591"/>
          <a:ext cx="4068452" cy="4068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610417-27BB-4AF9-95DC-D6729BF823EB}">
      <dsp:nvSpPr>
        <dsp:cNvPr id="0" name=""/>
        <dsp:cNvSpPr/>
      </dsp:nvSpPr>
      <dsp:spPr>
        <a:xfrm>
          <a:off x="1001738" y="3010939"/>
          <a:ext cx="2603809" cy="1342589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001738" y="3010939"/>
        <a:ext cx="2603809" cy="1342589"/>
      </dsp:txXfrm>
    </dsp:sp>
    <dsp:sp modelId="{A2A3294F-76BA-4483-A9D2-1D5D8F64733A}">
      <dsp:nvSpPr>
        <dsp:cNvPr id="0" name=""/>
        <dsp:cNvSpPr/>
      </dsp:nvSpPr>
      <dsp:spPr>
        <a:xfrm>
          <a:off x="5178667" y="6"/>
          <a:ext cx="2958236" cy="206662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6FB9A4C-C0CC-4B78-9EEB-1F50773D0298}">
      <dsp:nvSpPr>
        <dsp:cNvPr id="0" name=""/>
        <dsp:cNvSpPr/>
      </dsp:nvSpPr>
      <dsp:spPr>
        <a:xfrm>
          <a:off x="6998636" y="850591"/>
          <a:ext cx="140768" cy="12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998636" y="850591"/>
        <a:ext cx="140768" cy="1220535"/>
      </dsp:txXfrm>
    </dsp:sp>
    <dsp:sp modelId="{8B498F37-755F-466A-B3DD-E33337456BCD}">
      <dsp:nvSpPr>
        <dsp:cNvPr id="0" name=""/>
        <dsp:cNvSpPr/>
      </dsp:nvSpPr>
      <dsp:spPr>
        <a:xfrm>
          <a:off x="4608510" y="1800194"/>
          <a:ext cx="2081403" cy="21422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F56-1CFC-472C-9473-007D707D70A0}">
      <dsp:nvSpPr>
        <dsp:cNvPr id="0" name=""/>
        <dsp:cNvSpPr/>
      </dsp:nvSpPr>
      <dsp:spPr>
        <a:xfrm>
          <a:off x="5544616" y="2304257"/>
          <a:ext cx="199354" cy="12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44616" y="2304257"/>
        <a:ext cx="199354" cy="1220535"/>
      </dsp:txXfrm>
    </dsp:sp>
    <dsp:sp modelId="{5ED918C4-B28B-4817-962F-DBA8D96412F9}">
      <dsp:nvSpPr>
        <dsp:cNvPr id="0" name=""/>
        <dsp:cNvSpPr/>
      </dsp:nvSpPr>
      <dsp:spPr>
        <a:xfrm>
          <a:off x="5372610" y="3667903"/>
          <a:ext cx="2764293" cy="204863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A44A0F-2210-440D-9CA0-5E39CC5A2955}">
      <dsp:nvSpPr>
        <dsp:cNvPr id="0" name=""/>
        <dsp:cNvSpPr/>
      </dsp:nvSpPr>
      <dsp:spPr>
        <a:xfrm>
          <a:off x="6998636" y="3698508"/>
          <a:ext cx="140768" cy="12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98636" y="3698508"/>
        <a:ext cx="140768" cy="122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0EE48-162E-492D-898C-922AA30E7669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F6A62-E933-47FF-8457-322665381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9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6A62-E933-47FF-8457-3226653816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2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simo.ru/foto/20060521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fsimo.ru/foto/20060217-19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4644008" cy="5112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cap="all" dirty="0">
                <a:latin typeface="Arial" pitchFamily="34" charset="0"/>
                <a:cs typeface="Arial" pitchFamily="34" charset="0"/>
              </a:rPr>
              <a:t>Адаптивная физическая культура в системе массового </a:t>
            </a:r>
            <a:r>
              <a:rPr lang="ru-RU" sz="4900" cap="all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cap="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cap="all" dirty="0" smtClean="0">
                <a:latin typeface="Arial" pitchFamily="34" charset="0"/>
                <a:cs typeface="Arial" pitchFamily="34" charset="0"/>
              </a:rPr>
            </a:br>
            <a:r>
              <a:rPr lang="ru-RU" cap="all" dirty="0">
                <a:latin typeface="Arial" pitchFamily="34" charset="0"/>
                <a:cs typeface="Arial" pitchFamily="34" charset="0"/>
              </a:rPr>
              <a:t/>
            </a:r>
            <a:br>
              <a:rPr lang="ru-RU" cap="all" dirty="0">
                <a:latin typeface="Arial" pitchFamily="34" charset="0"/>
                <a:cs typeface="Arial" pitchFamily="34" charset="0"/>
              </a:rPr>
            </a:br>
            <a:r>
              <a:rPr lang="ru-RU" sz="2400" cap="all" dirty="0" smtClean="0">
                <a:latin typeface="Arial" pitchFamily="34" charset="0"/>
                <a:cs typeface="Arial" pitchFamily="34" charset="0"/>
              </a:rPr>
              <a:t>Подготовила: </a:t>
            </a:r>
            <a:r>
              <a:rPr lang="ru-RU" sz="2400" cap="all" dirty="0" err="1" smtClean="0">
                <a:latin typeface="Arial" pitchFamily="34" charset="0"/>
                <a:cs typeface="Arial" pitchFamily="34" charset="0"/>
              </a:rPr>
              <a:t>туркова</a:t>
            </a:r>
            <a:r>
              <a:rPr lang="ru-RU" sz="2400" cap="all" dirty="0" smtClean="0">
                <a:latin typeface="Arial" pitchFamily="34" charset="0"/>
                <a:cs typeface="Arial" pitchFamily="34" charset="0"/>
              </a:rPr>
              <a:t> Л.В.</a:t>
            </a:r>
            <a:endParaRPr lang="ru-RU" dirty="0"/>
          </a:p>
        </p:txBody>
      </p:sp>
      <p:pic>
        <p:nvPicPr>
          <p:cNvPr id="5" name="Рисунок 4" descr="http://www.fsimo.ru/foto/20060521/01t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08823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fsimo.ru/foto/20060217-19/01t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049016" cy="222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5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22023"/>
              </p:ext>
            </p:extLst>
          </p:nvPr>
        </p:nvGraphicFramePr>
        <p:xfrm>
          <a:off x="0" y="-1"/>
          <a:ext cx="9144000" cy="674137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9144000"/>
              </a:tblGrid>
              <a:tr h="47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2007-2009 г. обследовано 12 тыс. детей, более 60 % оказана специализированная и высокотехнологичная помощь.</a:t>
                      </a:r>
                      <a:endParaRPr lang="ru-RU" sz="1200" b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737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2010 г. осмотрено более 4 тыс. детей– более 60 % предоставлено дополнительное обследование и лечение.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858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effectLst/>
                        </a:rPr>
                        <a:t>Охрана здоровья матери и ребенка, сохранение репродуктивного здоровья населения.  2010 г. выдано более 28 тысяч родовых сертификатов, что увеличило процент охвата беременных наблюдением в женских консультациях, и выявило осложнения течения беременности на более ранних этапах и, как следствие снизило данный показатель на 13,3 %.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370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effectLst/>
                        </a:rPr>
                        <a:t>Диагностике врожденных заболеваний - обследовано 26 тыс. новорожденных, выявлено 10 случаев наследственных заболеваний, а предотвращен 61 случай </a:t>
                      </a:r>
                      <a:r>
                        <a:rPr lang="ru-RU" sz="1200" kern="1200" dirty="0" err="1" smtClean="0">
                          <a:effectLst/>
                        </a:rPr>
                        <a:t>инвалидизации</a:t>
                      </a:r>
                      <a:r>
                        <a:rPr lang="ru-RU" sz="1200" kern="1200" dirty="0" smtClean="0">
                          <a:effectLst/>
                        </a:rPr>
                        <a:t> детей, выявлена патология слуха у 10 детей, 6 показана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</a:rPr>
                        <a:t>операция по имплантации, проведено 4 операции, 2 отказались.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Высокотехнологичной медицинской помощи</a:t>
                      </a:r>
                      <a:r>
                        <a:rPr lang="ru-RU" sz="1200" kern="1200" baseline="0" dirty="0" smtClean="0">
                          <a:effectLst/>
                        </a:rPr>
                        <a:t> - </a:t>
                      </a:r>
                      <a:r>
                        <a:rPr lang="ru-RU" sz="1200" kern="1200" dirty="0" smtClean="0">
                          <a:effectLst/>
                        </a:rPr>
                        <a:t> в федеральные клиники и центры направлено 2247 пациентов. В области – освоено 460 квот, в том числе по кардиохирургии – 350, </a:t>
                      </a:r>
                      <a:r>
                        <a:rPr lang="ru-RU" sz="1200" kern="1200" dirty="0" err="1" smtClean="0">
                          <a:effectLst/>
                        </a:rPr>
                        <a:t>эндопротезированию</a:t>
                      </a:r>
                      <a:r>
                        <a:rPr lang="ru-RU" sz="1200" kern="1200" dirty="0" smtClean="0">
                          <a:effectLst/>
                        </a:rPr>
                        <a:t> – 60, нейрохирургии – 50.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8793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effectLst/>
                        </a:rPr>
                        <a:t>Служба крови оснащена оборудованием что увеличило число безвозмездных </a:t>
                      </a:r>
                      <a:r>
                        <a:rPr lang="ru-RU" sz="1200" kern="1200" dirty="0" err="1" smtClean="0">
                          <a:effectLst/>
                        </a:rPr>
                        <a:t>кровоплазмосдач</a:t>
                      </a:r>
                      <a:r>
                        <a:rPr lang="ru-RU" sz="1200" kern="1200" dirty="0" smtClean="0">
                          <a:effectLst/>
                        </a:rPr>
                        <a:t> на 23%; </a:t>
                      </a:r>
                      <a:r>
                        <a:rPr lang="ru-RU" sz="1200" kern="1200" dirty="0" err="1" smtClean="0">
                          <a:effectLst/>
                        </a:rPr>
                        <a:t>обеспечито</a:t>
                      </a:r>
                      <a:r>
                        <a:rPr lang="ru-RU" sz="1200" kern="1200" dirty="0" smtClean="0">
                          <a:effectLst/>
                        </a:rPr>
                        <a:t> переработку консервированной крови на компоненты на уровне 96,8 процентов при нормативе 96%.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Онкологическая помощь: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</a:rPr>
                        <a:t>с целью выявления злокачественных новообразований осмотрено на 1574 больше, чем в 2009 году. Выявлено на ранних стадиях (1-2 ст.) у 4,5 тыс. пациентов.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892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2009 год – открыто 6 центров здоровья Бузулук, Новотроицк, Орск, и Оренбург: обратилось около 28 тыс. человек. У 15 тыс. человек выявлены функциональные расстройства. Назначены индивидуальные планы коррекции 22 тыс. пациентам, почти 9 тыс. человек направлены к врачам - специалистам и 44 в стационарные подразделения.  Проведено около 40 тыс. обследований, выявлено  20 тыс. отклонений от нормы.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2010 год открыто 2-х детских Центра Здоровья – Бузулук и Оренбург: обратились 258 детей, у 20 детей выявлены функциональные  расстройства.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6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По итогам 2010 года регистрируется рост доли курящего населения с 26 % до 43 %.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Потребление населением области алкоголя, по данным министерства экономического развития области, снизилось на 6,9 %.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20688"/>
            <a:ext cx="750099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инвалидности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Оренбургской области на 1 октября 2015 года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500174"/>
          <a:ext cx="728667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4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 rot="10800000">
            <a:off x="1653382" y="1556792"/>
            <a:ext cx="5759450" cy="1512168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857379" y="764704"/>
            <a:ext cx="5791200" cy="57467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Адаптивная физическая культура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26584" y="1772816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виды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45543" y="3256139"/>
            <a:ext cx="1552577" cy="1766887"/>
            <a:chOff x="4272" y="2823"/>
            <a:chExt cx="978" cy="1113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4316" y="3114"/>
              <a:ext cx="9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Двигательная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реабилитация</a:t>
              </a:r>
              <a:endPara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62773" y="3256139"/>
            <a:ext cx="1544639" cy="1766887"/>
            <a:chOff x="3024" y="2823"/>
            <a:chExt cx="973" cy="111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gray">
            <a:xfrm>
              <a:off x="3061" y="3114"/>
              <a:ext cx="9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Двигательная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рекреация</a:t>
              </a:r>
              <a:endPara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857740" y="3246346"/>
            <a:ext cx="1544638" cy="1766887"/>
            <a:chOff x="1776" y="2823"/>
            <a:chExt cx="973" cy="1113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26"/>
            <p:cNvSpPr txBox="1">
              <a:spLocks noChangeArrowheads="1"/>
            </p:cNvSpPr>
            <p:nvPr/>
          </p:nvSpPr>
          <p:spPr bwMode="gray">
            <a:xfrm>
              <a:off x="1835" y="3113"/>
              <a:ext cx="8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Адаптивный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спорт</a:t>
              </a:r>
              <a:endPara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018399" y="3209834"/>
            <a:ext cx="1544635" cy="1766887"/>
            <a:chOff x="555" y="2823"/>
            <a:chExt cx="973" cy="1113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33"/>
            <p:cNvSpPr txBox="1">
              <a:spLocks noChangeArrowheads="1"/>
            </p:cNvSpPr>
            <p:nvPr/>
          </p:nvSpPr>
          <p:spPr bwMode="gray">
            <a:xfrm>
              <a:off x="597" y="3023"/>
              <a:ext cx="85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Адаптивное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физическое </a:t>
              </a:r>
            </a:p>
            <a:p>
              <a:pPr algn="ctr"/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воспитание</a:t>
              </a:r>
              <a:endPara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1857356" y="4643446"/>
            <a:ext cx="1544638" cy="1766887"/>
            <a:chOff x="1776" y="2823"/>
            <a:chExt cx="973" cy="1113"/>
          </a:xfrm>
        </p:grpSpPr>
        <p:sp>
          <p:nvSpPr>
            <p:cNvPr id="36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26"/>
            <p:cNvSpPr txBox="1">
              <a:spLocks noChangeArrowheads="1"/>
            </p:cNvSpPr>
            <p:nvPr/>
          </p:nvSpPr>
          <p:spPr bwMode="gray">
            <a:xfrm>
              <a:off x="1821" y="3048"/>
              <a:ext cx="9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Креативные</a:t>
              </a:r>
              <a:r>
                <a:rPr lang="ru-RU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виды</a:t>
              </a:r>
            </a:p>
            <a:p>
              <a:pPr algn="ctr"/>
              <a:r>
                <a:rPr lang="ru-RU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двигательной активности </a:t>
              </a:r>
            </a:p>
          </p:txBody>
        </p:sp>
      </p:grpSp>
      <p:grpSp>
        <p:nvGrpSpPr>
          <p:cNvPr id="42" name="Group 13"/>
          <p:cNvGrpSpPr>
            <a:grpSpLocks/>
          </p:cNvGrpSpPr>
          <p:nvPr/>
        </p:nvGrpSpPr>
        <p:grpSpPr bwMode="auto">
          <a:xfrm>
            <a:off x="5572132" y="4714884"/>
            <a:ext cx="1571627" cy="1766887"/>
            <a:chOff x="3024" y="2823"/>
            <a:chExt cx="990" cy="1113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19"/>
            <p:cNvSpPr txBox="1">
              <a:spLocks noChangeArrowheads="1"/>
            </p:cNvSpPr>
            <p:nvPr/>
          </p:nvSpPr>
          <p:spPr bwMode="gray">
            <a:xfrm>
              <a:off x="3061" y="3114"/>
              <a:ext cx="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Экстремальные виды спорта</a:t>
              </a:r>
              <a:endPara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6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Адаптивное физическое воспитание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58443"/>
              </p:ext>
            </p:extLst>
          </p:nvPr>
        </p:nvGraphicFramePr>
        <p:xfrm>
          <a:off x="467544" y="1556792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6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8914"/>
              </p:ext>
            </p:extLst>
          </p:nvPr>
        </p:nvGraphicFramePr>
        <p:xfrm>
          <a:off x="539552" y="764704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87050"/>
              </p:ext>
            </p:extLst>
          </p:nvPr>
        </p:nvGraphicFramePr>
        <p:xfrm>
          <a:off x="539552" y="980728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78431"/>
              </p:ext>
            </p:extLst>
          </p:nvPr>
        </p:nvGraphicFramePr>
        <p:xfrm>
          <a:off x="467544" y="692696"/>
          <a:ext cx="8064896" cy="54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6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2948"/>
              </p:ext>
            </p:extLst>
          </p:nvPr>
        </p:nvGraphicFramePr>
        <p:xfrm>
          <a:off x="467544" y="692696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2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469</TotalTime>
  <Words>512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Адаптивная физическая культура в системе массового образования  Подготовила: туркова Л.В.</vt:lpstr>
      <vt:lpstr>Презентация PowerPoint</vt:lpstr>
      <vt:lpstr>Структура инвалидности  Оренбургской области на 1 октября 2015 года</vt:lpstr>
      <vt:lpstr>Презентация PowerPoint</vt:lpstr>
      <vt:lpstr>Адаптивное физическое воспитание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физическая культура в системе массового образования  </dc:title>
  <cp:lastModifiedBy>--</cp:lastModifiedBy>
  <cp:revision>36</cp:revision>
  <dcterms:modified xsi:type="dcterms:W3CDTF">2024-02-21T09:32:17Z</dcterms:modified>
</cp:coreProperties>
</file>