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211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3255C4-3120-4FAC-8E34-2E760A25F8F0}" type="doc">
      <dgm:prSet loTypeId="urn:microsoft.com/office/officeart/2005/8/layout/hierarchy2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2E8A04-3EB5-4E55-B463-9C8D1180D20B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2.2 Ақпарат және оны өңдеу</a:t>
          </a:r>
          <a:endParaRPr lang="ru-RU" sz="2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C74F7C5-DE28-4DBE-8BF4-D36B54BFD00F}" type="parTrans" cxnId="{1E7A7406-C827-45E8-BC7A-1B9B5F5A87C5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5D598498-33DB-44AB-848D-45028600A50E}" type="sibTrans" cxnId="{1E7A7406-C827-45E8-BC7A-1B9B5F5A87C5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D567E7B5-6036-4BE8-A83E-5A192C3722BB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>
              <a:solidFill>
                <a:srgbClr val="C00000"/>
              </a:solidFill>
            </a:rPr>
            <a:t>Жобалық жұмыс</a:t>
          </a:r>
          <a:endParaRPr lang="ru-RU" dirty="0">
            <a:solidFill>
              <a:srgbClr val="C00000"/>
            </a:solidFill>
          </a:endParaRPr>
        </a:p>
      </dgm:t>
    </dgm:pt>
    <dgm:pt modelId="{C7EAAD55-2793-48EC-AE13-484085917F91}" type="parTrans" cxnId="{203C6DDE-F6B2-4135-A012-2AC40EBF70A7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F96EE1DF-4277-43CF-803D-6AE43DA136D3}" type="sibTrans" cxnId="{203C6DDE-F6B2-4135-A012-2AC40EBF70A7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C1F0DF6B-2BE5-4E03-A710-34D772AB8D90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>
              <a:solidFill>
                <a:srgbClr val="C00000"/>
              </a:solidFill>
            </a:rPr>
            <a:t>Модельдеудің мүмкіндігі туралы жеткізе </a:t>
          </a:r>
          <a:r>
            <a:rPr lang="kk-KZ" dirty="0" smtClean="0">
              <a:solidFill>
                <a:srgbClr val="C00000"/>
              </a:solidFill>
            </a:rPr>
            <a:t>білу</a:t>
          </a:r>
          <a:endParaRPr lang="ru-RU" dirty="0">
            <a:solidFill>
              <a:srgbClr val="C00000"/>
            </a:solidFill>
          </a:endParaRPr>
        </a:p>
      </dgm:t>
    </dgm:pt>
    <dgm:pt modelId="{489DFD38-2CEF-43FC-9445-21E205C49BD2}" type="parTrans" cxnId="{8E2FB36C-5676-41F9-821A-77E4C4C90A88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A0CAC9E7-2D6B-420E-AD6A-6CE0054C4D29}" type="sibTrans" cxnId="{8E2FB36C-5676-41F9-821A-77E4C4C90A88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7AF9F7BD-7E16-4C04-872E-E8635BFC9AF0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dirty="0" smtClean="0">
              <a:solidFill>
                <a:srgbClr val="C00000"/>
              </a:solidFill>
            </a:rPr>
            <a:t>Растрлық кескіндерді құру және өңдеу</a:t>
          </a:r>
          <a:endParaRPr lang="ru-RU" dirty="0">
            <a:solidFill>
              <a:srgbClr val="C00000"/>
            </a:solidFill>
          </a:endParaRPr>
        </a:p>
      </dgm:t>
    </dgm:pt>
    <dgm:pt modelId="{50A90D68-7095-4E0C-94D2-DD57EBF6427B}" type="parTrans" cxnId="{6A676650-E6DA-485F-BBEA-8227447CF106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BF0D2645-68F8-4C7E-BC62-CC1010C39C37}" type="sibTrans" cxnId="{6A676650-E6DA-485F-BBEA-8227447CF106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0DD8BAF9-FE23-4BC9-9B63-FB25C54F519D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err="1" smtClean="0">
              <a:solidFill>
                <a:srgbClr val="C00000"/>
              </a:solidFill>
            </a:rPr>
            <a:t>Растрлық</a:t>
          </a:r>
          <a:r>
            <a:rPr lang="en-GB" dirty="0" smtClean="0">
              <a:solidFill>
                <a:srgbClr val="C00000"/>
              </a:solidFill>
            </a:rPr>
            <a:t> </a:t>
          </a:r>
          <a:r>
            <a:rPr lang="en-GB" dirty="0" err="1" smtClean="0">
              <a:solidFill>
                <a:srgbClr val="C00000"/>
              </a:solidFill>
            </a:rPr>
            <a:t>кескінді</a:t>
          </a:r>
          <a:r>
            <a:rPr lang="en-GB" dirty="0" smtClean="0">
              <a:solidFill>
                <a:srgbClr val="C00000"/>
              </a:solidFill>
            </a:rPr>
            <a:t> </a:t>
          </a:r>
          <a:r>
            <a:rPr lang="en-GB" dirty="0" err="1" smtClean="0">
              <a:solidFill>
                <a:srgbClr val="C00000"/>
              </a:solidFill>
            </a:rPr>
            <a:t>құрады</a:t>
          </a:r>
          <a:r>
            <a:rPr lang="kk-KZ" dirty="0" smtClean="0">
              <a:solidFill>
                <a:srgbClr val="C00000"/>
              </a:solidFill>
            </a:rPr>
            <a:t>;</a:t>
          </a:r>
          <a:endParaRPr lang="ru-RU" dirty="0" smtClean="0">
            <a:solidFill>
              <a:srgbClr val="C00000"/>
            </a:solidFill>
          </a:endParaRPr>
        </a:p>
        <a:p>
          <a:r>
            <a:rPr lang="en-GB" dirty="0" err="1" smtClean="0">
              <a:solidFill>
                <a:srgbClr val="C00000"/>
              </a:solidFill>
            </a:rPr>
            <a:t>Растрлық</a:t>
          </a:r>
          <a:r>
            <a:rPr lang="en-GB" dirty="0" smtClean="0">
              <a:solidFill>
                <a:srgbClr val="C00000"/>
              </a:solidFill>
            </a:rPr>
            <a:t> </a:t>
          </a:r>
          <a:r>
            <a:rPr lang="en-GB" dirty="0" err="1" smtClean="0">
              <a:solidFill>
                <a:srgbClr val="C00000"/>
              </a:solidFill>
            </a:rPr>
            <a:t>кескінді</a:t>
          </a:r>
          <a:r>
            <a:rPr lang="en-GB" dirty="0" smtClean="0">
              <a:solidFill>
                <a:srgbClr val="C00000"/>
              </a:solidFill>
            </a:rPr>
            <a:t> </a:t>
          </a:r>
          <a:r>
            <a:rPr lang="en-GB" dirty="0" err="1" smtClean="0">
              <a:solidFill>
                <a:srgbClr val="C00000"/>
              </a:solidFill>
            </a:rPr>
            <a:t>өңдейді</a:t>
          </a:r>
          <a:r>
            <a:rPr lang="kk-KZ" dirty="0" smtClean="0">
              <a:solidFill>
                <a:srgbClr val="C00000"/>
              </a:solidFill>
            </a:rPr>
            <a:t>;</a:t>
          </a:r>
          <a:endParaRPr lang="ru-RU" dirty="0">
            <a:solidFill>
              <a:srgbClr val="C00000"/>
            </a:solidFill>
          </a:endParaRPr>
        </a:p>
      </dgm:t>
    </dgm:pt>
    <dgm:pt modelId="{B8802D39-3824-4FDE-9EF1-A4881B0B3E04}" type="parTrans" cxnId="{36105A43-A425-424F-9DFA-F9E9860C9E7E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102D734D-D2EF-49B2-8428-28AD5CC8B0B2}" type="sibTrans" cxnId="{36105A43-A425-424F-9DFA-F9E9860C9E7E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B34D7F16-51CA-4EDD-B6FC-707A09D2DBCE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mtClean="0">
              <a:solidFill>
                <a:srgbClr val="C00000"/>
              </a:solidFill>
            </a:rPr>
            <a:t>(</a:t>
          </a:r>
          <a:r>
            <a:rPr lang="kk-KZ" dirty="0" smtClean="0">
              <a:solidFill>
                <a:srgbClr val="C00000"/>
              </a:solidFill>
            </a:rPr>
            <a:t>тілдік мақсат)</a:t>
          </a:r>
          <a:endParaRPr lang="ru-RU" dirty="0">
            <a:solidFill>
              <a:srgbClr val="C00000"/>
            </a:solidFill>
          </a:endParaRPr>
        </a:p>
      </dgm:t>
    </dgm:pt>
    <dgm:pt modelId="{91E7E6F9-5E9B-4310-9C07-7D967A97BFFA}" type="parTrans" cxnId="{34EF4DCB-5F96-4156-AC25-01202D71B3B9}">
      <dgm:prSet/>
      <dgm:spPr/>
      <dgm:t>
        <a:bodyPr/>
        <a:lstStyle/>
        <a:p>
          <a:endParaRPr lang="ru-RU"/>
        </a:p>
      </dgm:t>
    </dgm:pt>
    <dgm:pt modelId="{AB012B65-CF55-4124-81C6-7E095A57208A}" type="sibTrans" cxnId="{34EF4DCB-5F96-4156-AC25-01202D71B3B9}">
      <dgm:prSet/>
      <dgm:spPr/>
    </dgm:pt>
    <dgm:pt modelId="{9AF56BD0-FD2A-4A52-953A-13DBA54DFF70}" type="pres">
      <dgm:prSet presAssocID="{9D3255C4-3120-4FAC-8E34-2E760A25F8F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C2930-F21C-455E-8EEC-6D4BB8826C5C}" type="pres">
      <dgm:prSet presAssocID="{892E8A04-3EB5-4E55-B463-9C8D1180D20B}" presName="root1" presStyleCnt="0"/>
      <dgm:spPr/>
    </dgm:pt>
    <dgm:pt modelId="{319DDAE3-1FCA-4491-ADC3-144BA1AF6B76}" type="pres">
      <dgm:prSet presAssocID="{892E8A04-3EB5-4E55-B463-9C8D1180D20B}" presName="LevelOneTextNode" presStyleLbl="node0" presStyleIdx="0" presStyleCnt="1" custLinFactNeighborX="-158" custLinFactNeighborY="-218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472C1D-7F1C-4343-A789-3AF84B4C15E6}" type="pres">
      <dgm:prSet presAssocID="{892E8A04-3EB5-4E55-B463-9C8D1180D20B}" presName="level2hierChild" presStyleCnt="0"/>
      <dgm:spPr/>
    </dgm:pt>
    <dgm:pt modelId="{B04DCCA2-7B0E-491F-A21C-C70B5A318068}" type="pres">
      <dgm:prSet presAssocID="{C7EAAD55-2793-48EC-AE13-484085917F91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48E91C7-214A-4DEB-A1F2-E1BB63BD2E4D}" type="pres">
      <dgm:prSet presAssocID="{C7EAAD55-2793-48EC-AE13-484085917F91}" presName="connTx" presStyleLbl="parChTrans1D2" presStyleIdx="0" presStyleCnt="2"/>
      <dgm:spPr/>
      <dgm:t>
        <a:bodyPr/>
        <a:lstStyle/>
        <a:p>
          <a:endParaRPr lang="ru-RU"/>
        </a:p>
      </dgm:t>
    </dgm:pt>
    <dgm:pt modelId="{A33F46BF-33F2-4419-B836-0E83038E0F88}" type="pres">
      <dgm:prSet presAssocID="{D567E7B5-6036-4BE8-A83E-5A192C3722BB}" presName="root2" presStyleCnt="0"/>
      <dgm:spPr/>
    </dgm:pt>
    <dgm:pt modelId="{E79F8A8D-7C76-4B1A-A352-D3D06D201CD9}" type="pres">
      <dgm:prSet presAssocID="{D567E7B5-6036-4BE8-A83E-5A192C3722B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C02D2B-EBFB-4487-852A-932C58A9CB2D}" type="pres">
      <dgm:prSet presAssocID="{D567E7B5-6036-4BE8-A83E-5A192C3722BB}" presName="level3hierChild" presStyleCnt="0"/>
      <dgm:spPr/>
    </dgm:pt>
    <dgm:pt modelId="{0A4E3187-037D-4C48-AA1D-732AE69B5EA6}" type="pres">
      <dgm:prSet presAssocID="{489DFD38-2CEF-43FC-9445-21E205C49BD2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40EF8237-B639-454B-9D0E-28DB0BB674AE}" type="pres">
      <dgm:prSet presAssocID="{489DFD38-2CEF-43FC-9445-21E205C49BD2}" presName="connTx" presStyleLbl="parChTrans1D3" presStyleIdx="0" presStyleCnt="3"/>
      <dgm:spPr/>
      <dgm:t>
        <a:bodyPr/>
        <a:lstStyle/>
        <a:p>
          <a:endParaRPr lang="ru-RU"/>
        </a:p>
      </dgm:t>
    </dgm:pt>
    <dgm:pt modelId="{AFC6F88F-7D5B-4962-9643-241BEA6B380C}" type="pres">
      <dgm:prSet presAssocID="{C1F0DF6B-2BE5-4E03-A710-34D772AB8D90}" presName="root2" presStyleCnt="0"/>
      <dgm:spPr/>
    </dgm:pt>
    <dgm:pt modelId="{195D633A-4055-45BB-90EB-CEB819EA3568}" type="pres">
      <dgm:prSet presAssocID="{C1F0DF6B-2BE5-4E03-A710-34D772AB8D90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0C68C6-23A0-4085-AB0A-EBD0D7B2ECB4}" type="pres">
      <dgm:prSet presAssocID="{C1F0DF6B-2BE5-4E03-A710-34D772AB8D90}" presName="level3hierChild" presStyleCnt="0"/>
      <dgm:spPr/>
    </dgm:pt>
    <dgm:pt modelId="{669FB635-B121-4437-8385-319A7678D511}" type="pres">
      <dgm:prSet presAssocID="{91E7E6F9-5E9B-4310-9C07-7D967A97BFFA}" presName="conn2-1" presStyleLbl="parChTrans1D3" presStyleIdx="1" presStyleCnt="3"/>
      <dgm:spPr/>
    </dgm:pt>
    <dgm:pt modelId="{977BFC9A-AD0C-4FD7-8398-46DB92D00CBA}" type="pres">
      <dgm:prSet presAssocID="{91E7E6F9-5E9B-4310-9C07-7D967A97BFFA}" presName="connTx" presStyleLbl="parChTrans1D3" presStyleIdx="1" presStyleCnt="3"/>
      <dgm:spPr/>
    </dgm:pt>
    <dgm:pt modelId="{57E14FCA-B1C2-4BDD-9B5C-E36FE0EDE758}" type="pres">
      <dgm:prSet presAssocID="{B34D7F16-51CA-4EDD-B6FC-707A09D2DBCE}" presName="root2" presStyleCnt="0"/>
      <dgm:spPr/>
    </dgm:pt>
    <dgm:pt modelId="{778CE442-CA8D-48F2-9822-29D075182EB0}" type="pres">
      <dgm:prSet presAssocID="{B34D7F16-51CA-4EDD-B6FC-707A09D2DBC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767B46-94E6-49DF-AF2A-59AD1B025EE6}" type="pres">
      <dgm:prSet presAssocID="{B34D7F16-51CA-4EDD-B6FC-707A09D2DBCE}" presName="level3hierChild" presStyleCnt="0"/>
      <dgm:spPr/>
    </dgm:pt>
    <dgm:pt modelId="{9DBB85AF-C7C0-4411-B988-CCD1303B904B}" type="pres">
      <dgm:prSet presAssocID="{50A90D68-7095-4E0C-94D2-DD57EBF6427B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3073573-383E-4734-9BBB-02B80C809CDD}" type="pres">
      <dgm:prSet presAssocID="{50A90D68-7095-4E0C-94D2-DD57EBF6427B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16326E0-3A73-44F9-8760-F401B00B891E}" type="pres">
      <dgm:prSet presAssocID="{7AF9F7BD-7E16-4C04-872E-E8635BFC9AF0}" presName="root2" presStyleCnt="0"/>
      <dgm:spPr/>
    </dgm:pt>
    <dgm:pt modelId="{A8663087-4C94-4222-BB21-6BD753433052}" type="pres">
      <dgm:prSet presAssocID="{7AF9F7BD-7E16-4C04-872E-E8635BFC9AF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4F49C6-4A03-4C91-981A-A7E1D9A93A0E}" type="pres">
      <dgm:prSet presAssocID="{7AF9F7BD-7E16-4C04-872E-E8635BFC9AF0}" presName="level3hierChild" presStyleCnt="0"/>
      <dgm:spPr/>
    </dgm:pt>
    <dgm:pt modelId="{160D1668-2220-46E8-BBDE-8F27FCED4CF7}" type="pres">
      <dgm:prSet presAssocID="{B8802D39-3824-4FDE-9EF1-A4881B0B3E04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EAA059BF-EA4C-44CC-BF16-644C2F9991BB}" type="pres">
      <dgm:prSet presAssocID="{B8802D39-3824-4FDE-9EF1-A4881B0B3E04}" presName="connTx" presStyleLbl="parChTrans1D3" presStyleIdx="2" presStyleCnt="3"/>
      <dgm:spPr/>
      <dgm:t>
        <a:bodyPr/>
        <a:lstStyle/>
        <a:p>
          <a:endParaRPr lang="ru-RU"/>
        </a:p>
      </dgm:t>
    </dgm:pt>
    <dgm:pt modelId="{0021F03C-495A-4C39-8A0D-4FC9C7E82EAA}" type="pres">
      <dgm:prSet presAssocID="{0DD8BAF9-FE23-4BC9-9B63-FB25C54F519D}" presName="root2" presStyleCnt="0"/>
      <dgm:spPr/>
    </dgm:pt>
    <dgm:pt modelId="{865AF279-EF29-41C0-9AEC-8F3EBD023D19}" type="pres">
      <dgm:prSet presAssocID="{0DD8BAF9-FE23-4BC9-9B63-FB25C54F519D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130193-E284-4272-9865-F70934A09599}" type="pres">
      <dgm:prSet presAssocID="{0DD8BAF9-FE23-4BC9-9B63-FB25C54F519D}" presName="level3hierChild" presStyleCnt="0"/>
      <dgm:spPr/>
    </dgm:pt>
  </dgm:ptLst>
  <dgm:cxnLst>
    <dgm:cxn modelId="{34EF4DCB-5F96-4156-AC25-01202D71B3B9}" srcId="{D567E7B5-6036-4BE8-A83E-5A192C3722BB}" destId="{B34D7F16-51CA-4EDD-B6FC-707A09D2DBCE}" srcOrd="1" destOrd="0" parTransId="{91E7E6F9-5E9B-4310-9C07-7D967A97BFFA}" sibTransId="{AB012B65-CF55-4124-81C6-7E095A57208A}"/>
    <dgm:cxn modelId="{8E2FB36C-5676-41F9-821A-77E4C4C90A88}" srcId="{D567E7B5-6036-4BE8-A83E-5A192C3722BB}" destId="{C1F0DF6B-2BE5-4E03-A710-34D772AB8D90}" srcOrd="0" destOrd="0" parTransId="{489DFD38-2CEF-43FC-9445-21E205C49BD2}" sibTransId="{A0CAC9E7-2D6B-420E-AD6A-6CE0054C4D29}"/>
    <dgm:cxn modelId="{36105A43-A425-424F-9DFA-F9E9860C9E7E}" srcId="{7AF9F7BD-7E16-4C04-872E-E8635BFC9AF0}" destId="{0DD8BAF9-FE23-4BC9-9B63-FB25C54F519D}" srcOrd="0" destOrd="0" parTransId="{B8802D39-3824-4FDE-9EF1-A4881B0B3E04}" sibTransId="{102D734D-D2EF-49B2-8428-28AD5CC8B0B2}"/>
    <dgm:cxn modelId="{78A15021-E7AD-4FDB-8A04-603A3CF58AEC}" type="presOf" srcId="{0DD8BAF9-FE23-4BC9-9B63-FB25C54F519D}" destId="{865AF279-EF29-41C0-9AEC-8F3EBD023D19}" srcOrd="0" destOrd="0" presId="urn:microsoft.com/office/officeart/2005/8/layout/hierarchy2"/>
    <dgm:cxn modelId="{1E7A7406-C827-45E8-BC7A-1B9B5F5A87C5}" srcId="{9D3255C4-3120-4FAC-8E34-2E760A25F8F0}" destId="{892E8A04-3EB5-4E55-B463-9C8D1180D20B}" srcOrd="0" destOrd="0" parTransId="{6C74F7C5-DE28-4DBE-8BF4-D36B54BFD00F}" sibTransId="{5D598498-33DB-44AB-848D-45028600A50E}"/>
    <dgm:cxn modelId="{E0FBDB14-7ACF-41AE-9BFE-35B61530653B}" type="presOf" srcId="{91E7E6F9-5E9B-4310-9C07-7D967A97BFFA}" destId="{977BFC9A-AD0C-4FD7-8398-46DB92D00CBA}" srcOrd="1" destOrd="0" presId="urn:microsoft.com/office/officeart/2005/8/layout/hierarchy2"/>
    <dgm:cxn modelId="{D86FAA1F-9B21-4DB5-B23F-D73AD2E10F53}" type="presOf" srcId="{91E7E6F9-5E9B-4310-9C07-7D967A97BFFA}" destId="{669FB635-B121-4437-8385-319A7678D511}" srcOrd="0" destOrd="0" presId="urn:microsoft.com/office/officeart/2005/8/layout/hierarchy2"/>
    <dgm:cxn modelId="{8B6A6F8E-4AF2-4514-A4CA-5827740980DC}" type="presOf" srcId="{7AF9F7BD-7E16-4C04-872E-E8635BFC9AF0}" destId="{A8663087-4C94-4222-BB21-6BD753433052}" srcOrd="0" destOrd="0" presId="urn:microsoft.com/office/officeart/2005/8/layout/hierarchy2"/>
    <dgm:cxn modelId="{F9BBF7C2-B5F8-492B-AC6A-6E7D88326ADB}" type="presOf" srcId="{50A90D68-7095-4E0C-94D2-DD57EBF6427B}" destId="{53073573-383E-4734-9BBB-02B80C809CDD}" srcOrd="1" destOrd="0" presId="urn:microsoft.com/office/officeart/2005/8/layout/hierarchy2"/>
    <dgm:cxn modelId="{6080CAE8-56CC-4FD4-B4B5-697AB1CF479D}" type="presOf" srcId="{892E8A04-3EB5-4E55-B463-9C8D1180D20B}" destId="{319DDAE3-1FCA-4491-ADC3-144BA1AF6B76}" srcOrd="0" destOrd="0" presId="urn:microsoft.com/office/officeart/2005/8/layout/hierarchy2"/>
    <dgm:cxn modelId="{6A676650-E6DA-485F-BBEA-8227447CF106}" srcId="{892E8A04-3EB5-4E55-B463-9C8D1180D20B}" destId="{7AF9F7BD-7E16-4C04-872E-E8635BFC9AF0}" srcOrd="1" destOrd="0" parTransId="{50A90D68-7095-4E0C-94D2-DD57EBF6427B}" sibTransId="{BF0D2645-68F8-4C7E-BC62-CC1010C39C37}"/>
    <dgm:cxn modelId="{0F73CFDF-D3A0-460A-B5FF-71AE299D3908}" type="presOf" srcId="{489DFD38-2CEF-43FC-9445-21E205C49BD2}" destId="{0A4E3187-037D-4C48-AA1D-732AE69B5EA6}" srcOrd="0" destOrd="0" presId="urn:microsoft.com/office/officeart/2005/8/layout/hierarchy2"/>
    <dgm:cxn modelId="{4312EE95-0133-41B4-8F76-54670EF2CC11}" type="presOf" srcId="{C7EAAD55-2793-48EC-AE13-484085917F91}" destId="{E48E91C7-214A-4DEB-A1F2-E1BB63BD2E4D}" srcOrd="1" destOrd="0" presId="urn:microsoft.com/office/officeart/2005/8/layout/hierarchy2"/>
    <dgm:cxn modelId="{64043423-29E3-492B-9501-197BB210794E}" type="presOf" srcId="{B8802D39-3824-4FDE-9EF1-A4881B0B3E04}" destId="{EAA059BF-EA4C-44CC-BF16-644C2F9991BB}" srcOrd="1" destOrd="0" presId="urn:microsoft.com/office/officeart/2005/8/layout/hierarchy2"/>
    <dgm:cxn modelId="{203C6DDE-F6B2-4135-A012-2AC40EBF70A7}" srcId="{892E8A04-3EB5-4E55-B463-9C8D1180D20B}" destId="{D567E7B5-6036-4BE8-A83E-5A192C3722BB}" srcOrd="0" destOrd="0" parTransId="{C7EAAD55-2793-48EC-AE13-484085917F91}" sibTransId="{F96EE1DF-4277-43CF-803D-6AE43DA136D3}"/>
    <dgm:cxn modelId="{38E7CCE6-2371-49D2-B254-6D9D065BF236}" type="presOf" srcId="{D567E7B5-6036-4BE8-A83E-5A192C3722BB}" destId="{E79F8A8D-7C76-4B1A-A352-D3D06D201CD9}" srcOrd="0" destOrd="0" presId="urn:microsoft.com/office/officeart/2005/8/layout/hierarchy2"/>
    <dgm:cxn modelId="{4E693684-D2BB-477F-8863-EF07ED4996FF}" type="presOf" srcId="{C7EAAD55-2793-48EC-AE13-484085917F91}" destId="{B04DCCA2-7B0E-491F-A21C-C70B5A318068}" srcOrd="0" destOrd="0" presId="urn:microsoft.com/office/officeart/2005/8/layout/hierarchy2"/>
    <dgm:cxn modelId="{5197D540-DCBA-4F55-A650-8FF552164355}" type="presOf" srcId="{C1F0DF6B-2BE5-4E03-A710-34D772AB8D90}" destId="{195D633A-4055-45BB-90EB-CEB819EA3568}" srcOrd="0" destOrd="0" presId="urn:microsoft.com/office/officeart/2005/8/layout/hierarchy2"/>
    <dgm:cxn modelId="{A37A96F1-E9E1-4B73-9BB3-EE173B1D2E1B}" type="presOf" srcId="{489DFD38-2CEF-43FC-9445-21E205C49BD2}" destId="{40EF8237-B639-454B-9D0E-28DB0BB674AE}" srcOrd="1" destOrd="0" presId="urn:microsoft.com/office/officeart/2005/8/layout/hierarchy2"/>
    <dgm:cxn modelId="{DCE90280-C778-4EA1-9560-18FC9DAE00E0}" type="presOf" srcId="{B8802D39-3824-4FDE-9EF1-A4881B0B3E04}" destId="{160D1668-2220-46E8-BBDE-8F27FCED4CF7}" srcOrd="0" destOrd="0" presId="urn:microsoft.com/office/officeart/2005/8/layout/hierarchy2"/>
    <dgm:cxn modelId="{77ACD7B1-FEB1-4F5F-AC3D-0CFAB1A9F7F0}" type="presOf" srcId="{50A90D68-7095-4E0C-94D2-DD57EBF6427B}" destId="{9DBB85AF-C7C0-4411-B988-CCD1303B904B}" srcOrd="0" destOrd="0" presId="urn:microsoft.com/office/officeart/2005/8/layout/hierarchy2"/>
    <dgm:cxn modelId="{2A0F80EF-C54F-4CBE-B296-8FAD7D0DE081}" type="presOf" srcId="{9D3255C4-3120-4FAC-8E34-2E760A25F8F0}" destId="{9AF56BD0-FD2A-4A52-953A-13DBA54DFF70}" srcOrd="0" destOrd="0" presId="urn:microsoft.com/office/officeart/2005/8/layout/hierarchy2"/>
    <dgm:cxn modelId="{E2BD20D4-C378-4456-889A-7AFDAE1AC455}" type="presOf" srcId="{B34D7F16-51CA-4EDD-B6FC-707A09D2DBCE}" destId="{778CE442-CA8D-48F2-9822-29D075182EB0}" srcOrd="0" destOrd="0" presId="urn:microsoft.com/office/officeart/2005/8/layout/hierarchy2"/>
    <dgm:cxn modelId="{E1F6786D-32C5-471F-94D2-3CE27340DDA0}" type="presParOf" srcId="{9AF56BD0-FD2A-4A52-953A-13DBA54DFF70}" destId="{6B3C2930-F21C-455E-8EEC-6D4BB8826C5C}" srcOrd="0" destOrd="0" presId="urn:microsoft.com/office/officeart/2005/8/layout/hierarchy2"/>
    <dgm:cxn modelId="{03FE6A07-74A2-4357-9022-6EF20ECC063D}" type="presParOf" srcId="{6B3C2930-F21C-455E-8EEC-6D4BB8826C5C}" destId="{319DDAE3-1FCA-4491-ADC3-144BA1AF6B76}" srcOrd="0" destOrd="0" presId="urn:microsoft.com/office/officeart/2005/8/layout/hierarchy2"/>
    <dgm:cxn modelId="{5C7F890A-7721-4EF8-BBD9-0C0B25DF9CB5}" type="presParOf" srcId="{6B3C2930-F21C-455E-8EEC-6D4BB8826C5C}" destId="{73472C1D-7F1C-4343-A789-3AF84B4C15E6}" srcOrd="1" destOrd="0" presId="urn:microsoft.com/office/officeart/2005/8/layout/hierarchy2"/>
    <dgm:cxn modelId="{A2C9AD64-FC3F-40D2-BC3A-4C6AA935F9BE}" type="presParOf" srcId="{73472C1D-7F1C-4343-A789-3AF84B4C15E6}" destId="{B04DCCA2-7B0E-491F-A21C-C70B5A318068}" srcOrd="0" destOrd="0" presId="urn:microsoft.com/office/officeart/2005/8/layout/hierarchy2"/>
    <dgm:cxn modelId="{45036E53-EE37-4F0F-A1BE-020FCFF77B55}" type="presParOf" srcId="{B04DCCA2-7B0E-491F-A21C-C70B5A318068}" destId="{E48E91C7-214A-4DEB-A1F2-E1BB63BD2E4D}" srcOrd="0" destOrd="0" presId="urn:microsoft.com/office/officeart/2005/8/layout/hierarchy2"/>
    <dgm:cxn modelId="{CF6F1859-373D-45DD-AED4-2E8696E5AC2F}" type="presParOf" srcId="{73472C1D-7F1C-4343-A789-3AF84B4C15E6}" destId="{A33F46BF-33F2-4419-B836-0E83038E0F88}" srcOrd="1" destOrd="0" presId="urn:microsoft.com/office/officeart/2005/8/layout/hierarchy2"/>
    <dgm:cxn modelId="{6E52250A-9A49-45F5-8282-E5B85F828098}" type="presParOf" srcId="{A33F46BF-33F2-4419-B836-0E83038E0F88}" destId="{E79F8A8D-7C76-4B1A-A352-D3D06D201CD9}" srcOrd="0" destOrd="0" presId="urn:microsoft.com/office/officeart/2005/8/layout/hierarchy2"/>
    <dgm:cxn modelId="{4EBDF2AC-B8C7-4644-BA86-6C6972CB40BF}" type="presParOf" srcId="{A33F46BF-33F2-4419-B836-0E83038E0F88}" destId="{0EC02D2B-EBFB-4487-852A-932C58A9CB2D}" srcOrd="1" destOrd="0" presId="urn:microsoft.com/office/officeart/2005/8/layout/hierarchy2"/>
    <dgm:cxn modelId="{97CE337E-132E-4347-9E2C-93E8A02785BA}" type="presParOf" srcId="{0EC02D2B-EBFB-4487-852A-932C58A9CB2D}" destId="{0A4E3187-037D-4C48-AA1D-732AE69B5EA6}" srcOrd="0" destOrd="0" presId="urn:microsoft.com/office/officeart/2005/8/layout/hierarchy2"/>
    <dgm:cxn modelId="{BBC37E82-F7ED-4AD5-8735-69CDE9EA6593}" type="presParOf" srcId="{0A4E3187-037D-4C48-AA1D-732AE69B5EA6}" destId="{40EF8237-B639-454B-9D0E-28DB0BB674AE}" srcOrd="0" destOrd="0" presId="urn:microsoft.com/office/officeart/2005/8/layout/hierarchy2"/>
    <dgm:cxn modelId="{B2815006-3E46-48B6-9A40-9D4C0E8E94AA}" type="presParOf" srcId="{0EC02D2B-EBFB-4487-852A-932C58A9CB2D}" destId="{AFC6F88F-7D5B-4962-9643-241BEA6B380C}" srcOrd="1" destOrd="0" presId="urn:microsoft.com/office/officeart/2005/8/layout/hierarchy2"/>
    <dgm:cxn modelId="{58CCDBF0-2C8F-426E-8ECD-C2EC115A562B}" type="presParOf" srcId="{AFC6F88F-7D5B-4962-9643-241BEA6B380C}" destId="{195D633A-4055-45BB-90EB-CEB819EA3568}" srcOrd="0" destOrd="0" presId="urn:microsoft.com/office/officeart/2005/8/layout/hierarchy2"/>
    <dgm:cxn modelId="{8A93E21B-BB15-470E-BC80-42C6FA8C5488}" type="presParOf" srcId="{AFC6F88F-7D5B-4962-9643-241BEA6B380C}" destId="{AA0C68C6-23A0-4085-AB0A-EBD0D7B2ECB4}" srcOrd="1" destOrd="0" presId="urn:microsoft.com/office/officeart/2005/8/layout/hierarchy2"/>
    <dgm:cxn modelId="{3C68E639-9218-40EB-8456-E08CB04C1513}" type="presParOf" srcId="{0EC02D2B-EBFB-4487-852A-932C58A9CB2D}" destId="{669FB635-B121-4437-8385-319A7678D511}" srcOrd="2" destOrd="0" presId="urn:microsoft.com/office/officeart/2005/8/layout/hierarchy2"/>
    <dgm:cxn modelId="{FC1E0553-8253-47CF-833E-17764130B8B1}" type="presParOf" srcId="{669FB635-B121-4437-8385-319A7678D511}" destId="{977BFC9A-AD0C-4FD7-8398-46DB92D00CBA}" srcOrd="0" destOrd="0" presId="urn:microsoft.com/office/officeart/2005/8/layout/hierarchy2"/>
    <dgm:cxn modelId="{E5206F92-949A-4327-A427-BEC4E8C60050}" type="presParOf" srcId="{0EC02D2B-EBFB-4487-852A-932C58A9CB2D}" destId="{57E14FCA-B1C2-4BDD-9B5C-E36FE0EDE758}" srcOrd="3" destOrd="0" presId="urn:microsoft.com/office/officeart/2005/8/layout/hierarchy2"/>
    <dgm:cxn modelId="{44DFF753-34EC-4704-B218-6EB817A77D67}" type="presParOf" srcId="{57E14FCA-B1C2-4BDD-9B5C-E36FE0EDE758}" destId="{778CE442-CA8D-48F2-9822-29D075182EB0}" srcOrd="0" destOrd="0" presId="urn:microsoft.com/office/officeart/2005/8/layout/hierarchy2"/>
    <dgm:cxn modelId="{A56036D5-36E3-4A80-99A5-857695ECD6BA}" type="presParOf" srcId="{57E14FCA-B1C2-4BDD-9B5C-E36FE0EDE758}" destId="{07767B46-94E6-49DF-AF2A-59AD1B025EE6}" srcOrd="1" destOrd="0" presId="urn:microsoft.com/office/officeart/2005/8/layout/hierarchy2"/>
    <dgm:cxn modelId="{58FC2328-8DD9-47EB-B17F-E55D2CEC56E5}" type="presParOf" srcId="{73472C1D-7F1C-4343-A789-3AF84B4C15E6}" destId="{9DBB85AF-C7C0-4411-B988-CCD1303B904B}" srcOrd="2" destOrd="0" presId="urn:microsoft.com/office/officeart/2005/8/layout/hierarchy2"/>
    <dgm:cxn modelId="{86D436FD-1436-4B10-BF89-5D950F8A749B}" type="presParOf" srcId="{9DBB85AF-C7C0-4411-B988-CCD1303B904B}" destId="{53073573-383E-4734-9BBB-02B80C809CDD}" srcOrd="0" destOrd="0" presId="urn:microsoft.com/office/officeart/2005/8/layout/hierarchy2"/>
    <dgm:cxn modelId="{AEB257D0-FE01-486E-B2EF-26FCCB5234A2}" type="presParOf" srcId="{73472C1D-7F1C-4343-A789-3AF84B4C15E6}" destId="{D16326E0-3A73-44F9-8760-F401B00B891E}" srcOrd="3" destOrd="0" presId="urn:microsoft.com/office/officeart/2005/8/layout/hierarchy2"/>
    <dgm:cxn modelId="{C753FE53-D02F-4450-97E9-84A0CF2F787D}" type="presParOf" srcId="{D16326E0-3A73-44F9-8760-F401B00B891E}" destId="{A8663087-4C94-4222-BB21-6BD753433052}" srcOrd="0" destOrd="0" presId="urn:microsoft.com/office/officeart/2005/8/layout/hierarchy2"/>
    <dgm:cxn modelId="{08BF9688-986F-4841-87EC-E469A181E5A3}" type="presParOf" srcId="{D16326E0-3A73-44F9-8760-F401B00B891E}" destId="{A94F49C6-4A03-4C91-981A-A7E1D9A93A0E}" srcOrd="1" destOrd="0" presId="urn:microsoft.com/office/officeart/2005/8/layout/hierarchy2"/>
    <dgm:cxn modelId="{0A5DF908-D875-4982-9DEF-B8691EAD4703}" type="presParOf" srcId="{A94F49C6-4A03-4C91-981A-A7E1D9A93A0E}" destId="{160D1668-2220-46E8-BBDE-8F27FCED4CF7}" srcOrd="0" destOrd="0" presId="urn:microsoft.com/office/officeart/2005/8/layout/hierarchy2"/>
    <dgm:cxn modelId="{DCDE54CC-C2FD-43F7-981B-AA183D67143A}" type="presParOf" srcId="{160D1668-2220-46E8-BBDE-8F27FCED4CF7}" destId="{EAA059BF-EA4C-44CC-BF16-644C2F9991BB}" srcOrd="0" destOrd="0" presId="urn:microsoft.com/office/officeart/2005/8/layout/hierarchy2"/>
    <dgm:cxn modelId="{F3E6DC8D-54BA-44C1-8E70-B7B18CCD3919}" type="presParOf" srcId="{A94F49C6-4A03-4C91-981A-A7E1D9A93A0E}" destId="{0021F03C-495A-4C39-8A0D-4FC9C7E82EAA}" srcOrd="1" destOrd="0" presId="urn:microsoft.com/office/officeart/2005/8/layout/hierarchy2"/>
    <dgm:cxn modelId="{7D011E9F-D796-4CEA-B1DD-D34BBAB0E379}" type="presParOf" srcId="{0021F03C-495A-4C39-8A0D-4FC9C7E82EAA}" destId="{865AF279-EF29-41C0-9AEC-8F3EBD023D19}" srcOrd="0" destOrd="0" presId="urn:microsoft.com/office/officeart/2005/8/layout/hierarchy2"/>
    <dgm:cxn modelId="{E04FCA99-BBF1-42DD-AB44-EEC6A4F3E338}" type="presParOf" srcId="{0021F03C-495A-4C39-8A0D-4FC9C7E82EAA}" destId="{CD130193-E284-4272-9865-F70934A0959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DDAE3-1FCA-4491-ADC3-144BA1AF6B76}">
      <dsp:nvSpPr>
        <dsp:cNvPr id="0" name=""/>
        <dsp:cNvSpPr/>
      </dsp:nvSpPr>
      <dsp:spPr>
        <a:xfrm>
          <a:off x="0" y="2910520"/>
          <a:ext cx="2404318" cy="120215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  <a:sp3d extrusionH="50600"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2.2 Ақпарат және оны өңдеу</a:t>
          </a:r>
          <a:endParaRPr lang="ru-RU" sz="2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210" y="2945730"/>
        <a:ext cx="2333898" cy="1131739"/>
      </dsp:txXfrm>
    </dsp:sp>
    <dsp:sp modelId="{B04DCCA2-7B0E-491F-A21C-C70B5A318068}">
      <dsp:nvSpPr>
        <dsp:cNvPr id="0" name=""/>
        <dsp:cNvSpPr/>
      </dsp:nvSpPr>
      <dsp:spPr>
        <a:xfrm rot="19277322">
          <a:off x="2268398" y="3108903"/>
          <a:ext cx="1237362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237362" y="15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C00000"/>
            </a:solidFill>
          </a:endParaRPr>
        </a:p>
      </dsp:txBody>
      <dsp:txXfrm>
        <a:off x="2856145" y="3093745"/>
        <a:ext cx="61868" cy="61868"/>
      </dsp:txXfrm>
    </dsp:sp>
    <dsp:sp modelId="{E79F8A8D-7C76-4B1A-A352-D3D06D201CD9}">
      <dsp:nvSpPr>
        <dsp:cNvPr id="0" name=""/>
        <dsp:cNvSpPr/>
      </dsp:nvSpPr>
      <dsp:spPr>
        <a:xfrm>
          <a:off x="3369840" y="2136678"/>
          <a:ext cx="2404318" cy="120215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  <a:sp3d extrusionH="50600"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rgbClr val="C00000"/>
              </a:solidFill>
            </a:rPr>
            <a:t>Жобалық жұмыс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3405050" y="2171888"/>
        <a:ext cx="2333898" cy="1131739"/>
      </dsp:txXfrm>
    </dsp:sp>
    <dsp:sp modelId="{0A4E3187-037D-4C48-AA1D-732AE69B5EA6}">
      <dsp:nvSpPr>
        <dsp:cNvPr id="0" name=""/>
        <dsp:cNvSpPr/>
      </dsp:nvSpPr>
      <dsp:spPr>
        <a:xfrm rot="19457599">
          <a:off x="5662837" y="2376361"/>
          <a:ext cx="1184370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184370" y="157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C00000"/>
            </a:solidFill>
          </a:endParaRPr>
        </a:p>
      </dsp:txBody>
      <dsp:txXfrm>
        <a:off x="6225413" y="2362528"/>
        <a:ext cx="59218" cy="59218"/>
      </dsp:txXfrm>
    </dsp:sp>
    <dsp:sp modelId="{195D633A-4055-45BB-90EB-CEB819EA3568}">
      <dsp:nvSpPr>
        <dsp:cNvPr id="0" name=""/>
        <dsp:cNvSpPr/>
      </dsp:nvSpPr>
      <dsp:spPr>
        <a:xfrm>
          <a:off x="6735886" y="1445437"/>
          <a:ext cx="2404318" cy="120215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extrusionH="5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rgbClr val="C00000"/>
              </a:solidFill>
            </a:rPr>
            <a:t>Модельдеудің мүмкіндігі туралы жеткізе </a:t>
          </a:r>
          <a:r>
            <a:rPr lang="kk-KZ" sz="1800" kern="1200" dirty="0" smtClean="0">
              <a:solidFill>
                <a:srgbClr val="C00000"/>
              </a:solidFill>
            </a:rPr>
            <a:t>білу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6771096" y="1480647"/>
        <a:ext cx="2333898" cy="1131739"/>
      </dsp:txXfrm>
    </dsp:sp>
    <dsp:sp modelId="{669FB635-B121-4437-8385-319A7678D511}">
      <dsp:nvSpPr>
        <dsp:cNvPr id="0" name=""/>
        <dsp:cNvSpPr/>
      </dsp:nvSpPr>
      <dsp:spPr>
        <a:xfrm rot="2142401">
          <a:off x="5662837" y="3067602"/>
          <a:ext cx="1184370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184370" y="157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25413" y="3053769"/>
        <a:ext cx="59218" cy="59218"/>
      </dsp:txXfrm>
    </dsp:sp>
    <dsp:sp modelId="{778CE442-CA8D-48F2-9822-29D075182EB0}">
      <dsp:nvSpPr>
        <dsp:cNvPr id="0" name=""/>
        <dsp:cNvSpPr/>
      </dsp:nvSpPr>
      <dsp:spPr>
        <a:xfrm>
          <a:off x="6735886" y="2827920"/>
          <a:ext cx="2404318" cy="120215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extrusionH="5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smtClean="0">
              <a:solidFill>
                <a:srgbClr val="C00000"/>
              </a:solidFill>
            </a:rPr>
            <a:t>(</a:t>
          </a:r>
          <a:r>
            <a:rPr lang="kk-KZ" sz="1800" kern="1200" dirty="0" smtClean="0">
              <a:solidFill>
                <a:srgbClr val="C00000"/>
              </a:solidFill>
            </a:rPr>
            <a:t>тілдік мақсат)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6771096" y="2863130"/>
        <a:ext cx="2333898" cy="1131739"/>
      </dsp:txXfrm>
    </dsp:sp>
    <dsp:sp modelId="{9DBB85AF-C7C0-4411-B988-CCD1303B904B}">
      <dsp:nvSpPr>
        <dsp:cNvPr id="0" name=""/>
        <dsp:cNvSpPr/>
      </dsp:nvSpPr>
      <dsp:spPr>
        <a:xfrm rot="3203754">
          <a:off x="2077461" y="4145765"/>
          <a:ext cx="1619237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1619237" y="157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C00000"/>
            </a:solidFill>
          </a:endParaRPr>
        </a:p>
      </dsp:txBody>
      <dsp:txXfrm>
        <a:off x="2846598" y="4121060"/>
        <a:ext cx="80961" cy="80961"/>
      </dsp:txXfrm>
    </dsp:sp>
    <dsp:sp modelId="{A8663087-4C94-4222-BB21-6BD753433052}">
      <dsp:nvSpPr>
        <dsp:cNvPr id="0" name=""/>
        <dsp:cNvSpPr/>
      </dsp:nvSpPr>
      <dsp:spPr>
        <a:xfrm>
          <a:off x="3369840" y="4210403"/>
          <a:ext cx="2404318" cy="120215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  <a:sp3d extrusionH="50600"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rgbClr val="C00000"/>
              </a:solidFill>
            </a:rPr>
            <a:t>Растрлық кескіндерді құру және өңдеу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3405050" y="4245613"/>
        <a:ext cx="2333898" cy="1131739"/>
      </dsp:txXfrm>
    </dsp:sp>
    <dsp:sp modelId="{160D1668-2220-46E8-BBDE-8F27FCED4CF7}">
      <dsp:nvSpPr>
        <dsp:cNvPr id="0" name=""/>
        <dsp:cNvSpPr/>
      </dsp:nvSpPr>
      <dsp:spPr>
        <a:xfrm>
          <a:off x="5774159" y="4795706"/>
          <a:ext cx="961727" cy="31552"/>
        </a:xfrm>
        <a:custGeom>
          <a:avLst/>
          <a:gdLst/>
          <a:ahLst/>
          <a:cxnLst/>
          <a:rect l="0" t="0" r="0" b="0"/>
          <a:pathLst>
            <a:path>
              <a:moveTo>
                <a:pt x="0" y="15776"/>
              </a:moveTo>
              <a:lnTo>
                <a:pt x="961727" y="157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rgbClr val="C00000"/>
            </a:solidFill>
          </a:endParaRPr>
        </a:p>
      </dsp:txBody>
      <dsp:txXfrm>
        <a:off x="6230979" y="4787439"/>
        <a:ext cx="48086" cy="48086"/>
      </dsp:txXfrm>
    </dsp:sp>
    <dsp:sp modelId="{865AF279-EF29-41C0-9AEC-8F3EBD023D19}">
      <dsp:nvSpPr>
        <dsp:cNvPr id="0" name=""/>
        <dsp:cNvSpPr/>
      </dsp:nvSpPr>
      <dsp:spPr>
        <a:xfrm>
          <a:off x="6735886" y="4210403"/>
          <a:ext cx="2404318" cy="120215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p3d extrusionH="50600"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solidFill>
                <a:srgbClr val="C00000"/>
              </a:solidFill>
            </a:rPr>
            <a:t>Растрлық</a:t>
          </a:r>
          <a:r>
            <a:rPr lang="en-GB" sz="1800" kern="1200" dirty="0" smtClean="0">
              <a:solidFill>
                <a:srgbClr val="C00000"/>
              </a:solidFill>
            </a:rPr>
            <a:t> </a:t>
          </a:r>
          <a:r>
            <a:rPr lang="en-GB" sz="1800" kern="1200" dirty="0" err="1" smtClean="0">
              <a:solidFill>
                <a:srgbClr val="C00000"/>
              </a:solidFill>
            </a:rPr>
            <a:t>кескінді</a:t>
          </a:r>
          <a:r>
            <a:rPr lang="en-GB" sz="1800" kern="1200" dirty="0" smtClean="0">
              <a:solidFill>
                <a:srgbClr val="C00000"/>
              </a:solidFill>
            </a:rPr>
            <a:t> </a:t>
          </a:r>
          <a:r>
            <a:rPr lang="en-GB" sz="1800" kern="1200" dirty="0" err="1" smtClean="0">
              <a:solidFill>
                <a:srgbClr val="C00000"/>
              </a:solidFill>
            </a:rPr>
            <a:t>құрады</a:t>
          </a:r>
          <a:r>
            <a:rPr lang="kk-KZ" sz="1800" kern="1200" dirty="0" smtClean="0">
              <a:solidFill>
                <a:srgbClr val="C00000"/>
              </a:solidFill>
            </a:rPr>
            <a:t>;</a:t>
          </a:r>
          <a:endParaRPr lang="ru-RU" sz="1800" kern="1200" dirty="0" smtClean="0">
            <a:solidFill>
              <a:srgbClr val="C0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>
              <a:solidFill>
                <a:srgbClr val="C00000"/>
              </a:solidFill>
            </a:rPr>
            <a:t>Растрлық</a:t>
          </a:r>
          <a:r>
            <a:rPr lang="en-GB" sz="1800" kern="1200" dirty="0" smtClean="0">
              <a:solidFill>
                <a:srgbClr val="C00000"/>
              </a:solidFill>
            </a:rPr>
            <a:t> </a:t>
          </a:r>
          <a:r>
            <a:rPr lang="en-GB" sz="1800" kern="1200" dirty="0" err="1" smtClean="0">
              <a:solidFill>
                <a:srgbClr val="C00000"/>
              </a:solidFill>
            </a:rPr>
            <a:t>кескінді</a:t>
          </a:r>
          <a:r>
            <a:rPr lang="en-GB" sz="1800" kern="1200" dirty="0" smtClean="0">
              <a:solidFill>
                <a:srgbClr val="C00000"/>
              </a:solidFill>
            </a:rPr>
            <a:t> </a:t>
          </a:r>
          <a:r>
            <a:rPr lang="en-GB" sz="1800" kern="1200" dirty="0" err="1" smtClean="0">
              <a:solidFill>
                <a:srgbClr val="C00000"/>
              </a:solidFill>
            </a:rPr>
            <a:t>өңдейді</a:t>
          </a:r>
          <a:r>
            <a:rPr lang="kk-KZ" sz="1800" kern="1200" dirty="0" smtClean="0">
              <a:solidFill>
                <a:srgbClr val="C00000"/>
              </a:solidFill>
            </a:rPr>
            <a:t>;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6771096" y="4245613"/>
        <a:ext cx="2333898" cy="1131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http://seykhuninfo.kz/uploads/posts/2015-03/1426753054_cvety.jpg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https://img.myloview.ru/posters/retro-radio-400-256971.jpg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Мұнайлы  Қызылтөбе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№ 2 орта мектебінің информатика пәні мұғалімі</a:t>
            </a:r>
            <a:br>
              <a:rPr lang="kk-KZ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Муринова айсулу Тайлекеновна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62663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жүрісі           </a:t>
            </a:r>
            <a:r>
              <a:rPr lang="kk-KZ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басы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kk-KZ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Оқушыларды </a:t>
            </a:r>
            <a:r>
              <a:rPr lang="kk-KZ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«Шаттық шеңберіне» </a:t>
            </a:r>
            <a:r>
              <a:rPr lang="kk-KZ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орналастыру;(көңіл күй ахуалы)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әртүрлі кескіндер арқылы үш топқа бөлу;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топ: «Төртбұрыш» 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ІІ топ: «Үшбұрыш» 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ІІІ топ: «Жұлдызша»</a:t>
            </a:r>
          </a:p>
          <a:p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kk-KZ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Оқушылармен бірге </a:t>
            </a:r>
            <a:r>
              <a:rPr lang="kk-KZ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сабақ мақсатын анықтау </a:t>
            </a:r>
            <a:r>
              <a:rPr lang="kk-KZ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мақсатында үш топқа әр түрлі сұрақ беріледі;</a:t>
            </a:r>
          </a:p>
          <a:p>
            <a:pPr>
              <a:buFontTx/>
              <a:buChar char="-"/>
            </a:pPr>
            <a:r>
              <a:rPr lang="kk-KZ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(«Ортадағы қаламсап» әдісі арқылы жүргізіледі</a:t>
            </a:r>
            <a:r>
              <a:rPr lang="kk-KZ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kk-KZ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Кескін дегеніміз не?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kk-KZ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Қандай түрлерін білесіңіздер?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Күнделікті өмірдегі ақпараттың        </a:t>
            </a:r>
          </a:p>
          <a:p>
            <a:pPr>
              <a:buNone/>
            </a:pPr>
            <a:r>
              <a:rPr lang="kk-KZ" sz="2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түрлеріне мысал келтіре білу?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smtClean="0">
                <a:solidFill>
                  <a:srgbClr val="00B050"/>
                </a:solidFill>
              </a:rPr>
              <a:t>Бейнефильм(Растрлық гарфика, артықшылығы кемшілігі)</a:t>
            </a:r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469135" y="1443633"/>
            <a:ext cx="8763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221088"/>
            <a:ext cx="2085975" cy="1190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372200" y="-4465"/>
            <a:ext cx="2718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Сабақтың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ортасы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76" name="Picture 28" descr="http://seykhuninfo.kz/uploads/posts/2015-03/1426753054_cvety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45"/>
          <a:stretch>
            <a:fillRect/>
          </a:stretch>
        </p:blipFill>
        <p:spPr bwMode="auto">
          <a:xfrm>
            <a:off x="440409" y="900422"/>
            <a:ext cx="531191" cy="52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s://img.myloview.ru/posters/retro-radio-400-256971.jpg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77"/>
          <a:stretch>
            <a:fillRect/>
          </a:stretch>
        </p:blipFill>
        <p:spPr bwMode="auto">
          <a:xfrm>
            <a:off x="1287696" y="962845"/>
            <a:ext cx="548000" cy="45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WordArt 27"/>
          <p:cNvSpPr>
            <a:spLocks noChangeArrowheads="1" noChangeShapeType="1" noTextEdit="1"/>
          </p:cNvSpPr>
          <p:nvPr/>
        </p:nvSpPr>
        <p:spPr bwMode="auto">
          <a:xfrm>
            <a:off x="2530957" y="962845"/>
            <a:ext cx="384859" cy="3779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Ф</a:t>
            </a:r>
            <a:endParaRPr lang="ru-RU" sz="3600" kern="10" spc="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pic>
        <p:nvPicPr>
          <p:cNvPr id="2073" name="Рисунок 2" descr="Описание: http://arman-pv.kz/wp-content/uploads/2016/01/705-002-002%D0%BA-13-%D0%98%D0%BD%D1%84%D0%BE%D1%80%D0%BC%D0%B0%D1%82%D0%B8%D0%BA%D0%B0-5-%D0%BA%D0%B0%D0%B7-%D0%A3%D0%A7%D0%95%D0%91%D0%9D%D0%98%D0%9A_obl_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39200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420631" y="214343"/>
            <a:ext cx="29078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 тап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(ТЖ):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Ребусты шешіңдер                 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9987" y="581721"/>
            <a:ext cx="575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,,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038146" y="581720"/>
            <a:ext cx="575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,,,</a:t>
            </a:r>
            <a:endParaRPr lang="ru-RU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67544" y="1484784"/>
            <a:ext cx="1132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,,,,,,,,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39552" y="5157192"/>
            <a:ext cx="27052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Десприктор</a:t>
            </a:r>
            <a:r>
              <a:rPr lang="kk-KZ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:Ребустың </a:t>
            </a:r>
            <a:r>
              <a:rPr lang="kk-KZ" sz="1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жауабы арқылы жаңа сабақтың тақырыбы анықталады</a:t>
            </a:r>
            <a:r>
              <a:rPr lang="kk-KZ" sz="1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1200" dirty="0" smtClean="0">
                <a:solidFill>
                  <a:srgbClr val="FF0000"/>
                </a:solidFill>
              </a:rPr>
              <a:t>Компьютерлік графикадан түсінік алады;</a:t>
            </a:r>
            <a:endParaRPr lang="ru-RU" sz="1200" dirty="0" smtClean="0">
              <a:solidFill>
                <a:srgbClr val="FF0000"/>
              </a:solidFill>
            </a:endParaRPr>
          </a:p>
          <a:p>
            <a:r>
              <a:rPr lang="kk-KZ" sz="1200" dirty="0" smtClean="0"/>
              <a:t> </a:t>
            </a:r>
            <a:endParaRPr lang="ru-RU" sz="1200" dirty="0" smtClean="0"/>
          </a:p>
          <a:p>
            <a:endParaRPr lang="ru-RU" sz="1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56744" y="420283"/>
            <a:ext cx="28795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 тапсырма(ТЖ): СТО</a:t>
            </a:r>
          </a:p>
          <a:p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«Т кестесі»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Растырлық графика</a:t>
            </a:r>
            <a:endParaRPr lang="en-US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Арты</a:t>
            </a: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қшылығы           Кемшілігі</a:t>
            </a:r>
            <a:endParaRPr lang="en-US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355976" y="908720"/>
            <a:ext cx="30253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276872"/>
            <a:ext cx="377991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31"/>
          <p:cNvSpPr/>
          <p:nvPr/>
        </p:nvSpPr>
        <p:spPr>
          <a:xfrm>
            <a:off x="4427984" y="1196752"/>
            <a:ext cx="28083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940152" y="1268760"/>
            <a:ext cx="45719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67944" y="1786172"/>
            <a:ext cx="38884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Дескриптор: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Графиканың артықшылығы менкемшілігін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2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жазады;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2348880"/>
            <a:ext cx="4263542" cy="3588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5949280"/>
            <a:ext cx="43338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42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24400"/>
            <a:ext cx="7920038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9144000" cy="4473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71296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9644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124744"/>
            <a:ext cx="8229600" cy="2295128"/>
          </a:xfrm>
        </p:spPr>
        <p:txBody>
          <a:bodyPr>
            <a:normAutofit/>
          </a:bodyPr>
          <a:lstStyle/>
          <a:p>
            <a:r>
              <a:rPr lang="kk-KZ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Назарларыңызға рахмет</a:t>
            </a:r>
            <a:endParaRPr lang="ru-RU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173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Мұнайлы  Қызылтөбе  № 2 орта мектебінің информатика пәні мұғалімі Муринова айсулу Тайлекеновна</vt:lpstr>
      <vt:lpstr>  Сабақтың жүрісі           Сабақтың басы  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Назарларыңызға рахмет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15</cp:revision>
  <dcterms:created xsi:type="dcterms:W3CDTF">2017-05-04T09:18:03Z</dcterms:created>
  <dcterms:modified xsi:type="dcterms:W3CDTF">2017-05-05T03:38:37Z</dcterms:modified>
</cp:coreProperties>
</file>