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261" r:id="rId3"/>
    <p:sldId id="262" r:id="rId4"/>
    <p:sldId id="267" r:id="rId5"/>
    <p:sldId id="268" r:id="rId6"/>
    <p:sldId id="260" r:id="rId7"/>
    <p:sldId id="263" r:id="rId8"/>
    <p:sldId id="275" r:id="rId9"/>
    <p:sldId id="264" r:id="rId10"/>
    <p:sldId id="265" r:id="rId11"/>
    <p:sldId id="266" r:id="rId12"/>
    <p:sldId id="269" r:id="rId13"/>
    <p:sldId id="270" r:id="rId14"/>
    <p:sldId id="277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00FFFF"/>
    <a:srgbClr val="00FF00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A301C-DD14-4B8B-8C43-1FA6FD8B1629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51F9537B-07ED-40B6-8F51-676900025C3F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kk-KZ" sz="3600" b="1" dirty="0" smtClean="0">
              <a:latin typeface="Times New Roman" pitchFamily="18" charset="0"/>
              <a:cs typeface="Times New Roman" pitchFamily="18" charset="0"/>
            </a:rPr>
            <a:t>Мәзір қатары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DA802A24-2C9F-4653-B247-D1D1AA23A953}" type="parTrans" cxnId="{DD0690DF-6A8B-41B6-83B5-F6258FC1889F}">
      <dgm:prSet/>
      <dgm:spPr/>
      <dgm:t>
        <a:bodyPr/>
        <a:lstStyle/>
        <a:p>
          <a:endParaRPr lang="ru-RU"/>
        </a:p>
      </dgm:t>
    </dgm:pt>
    <dgm:pt modelId="{FE613E37-7EF7-4523-AF83-B453506C57C1}" type="sibTrans" cxnId="{DD0690DF-6A8B-41B6-83B5-F6258FC1889F}">
      <dgm:prSet/>
      <dgm:spPr/>
      <dgm:t>
        <a:bodyPr/>
        <a:lstStyle/>
        <a:p>
          <a:endParaRPr lang="ru-RU"/>
        </a:p>
      </dgm:t>
    </dgm:pt>
    <dgm:pt modelId="{FD962CEB-2080-4DE1-B064-7B95F87D994B}">
      <dgm:prSet phldrT="[Текст]"/>
      <dgm:spPr>
        <a:solidFill>
          <a:srgbClr val="00FF00">
            <a:alpha val="49804"/>
          </a:srgbClr>
        </a:solidFill>
      </dgm:spPr>
      <dgm:t>
        <a:bodyPr/>
        <a:lstStyle/>
        <a:p>
          <a:r>
            <a:rPr lang="kk-KZ" b="1" dirty="0" smtClean="0">
              <a:latin typeface="Times New Roman" pitchFamily="18" charset="0"/>
              <a:cs typeface="Times New Roman" pitchFamily="18" charset="0"/>
            </a:rPr>
            <a:t>Батырмалар панельі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5A7C166-8519-4CFE-91B7-1CE2655141F0}" type="parTrans" cxnId="{92792476-7F94-4703-B31B-480E7BEF7FCA}">
      <dgm:prSet/>
      <dgm:spPr/>
      <dgm:t>
        <a:bodyPr/>
        <a:lstStyle/>
        <a:p>
          <a:endParaRPr lang="ru-RU"/>
        </a:p>
      </dgm:t>
    </dgm:pt>
    <dgm:pt modelId="{49EF25BA-CB1E-4E63-A7A7-A822C19962EC}" type="sibTrans" cxnId="{92792476-7F94-4703-B31B-480E7BEF7FCA}">
      <dgm:prSet/>
      <dgm:spPr/>
      <dgm:t>
        <a:bodyPr/>
        <a:lstStyle/>
        <a:p>
          <a:endParaRPr lang="ru-RU"/>
        </a:p>
      </dgm:t>
    </dgm:pt>
    <dgm:pt modelId="{BCC2C743-EDEC-4A20-858D-94EBDEF769B4}">
      <dgm:prSet phldrT="[Текст]" custT="1"/>
      <dgm:spPr>
        <a:solidFill>
          <a:srgbClr val="00FFFF">
            <a:alpha val="49804"/>
          </a:srgbClr>
        </a:solidFill>
      </dgm:spPr>
      <dgm:t>
        <a:bodyPr/>
        <a:lstStyle/>
        <a:p>
          <a:r>
            <a:rPr lang="en-US" sz="3600" b="1" dirty="0" smtClean="0">
              <a:latin typeface="Times New Roman" pitchFamily="18" charset="0"/>
              <a:cs typeface="Times New Roman" pitchFamily="18" charset="0"/>
            </a:rPr>
            <a:t>3d </a:t>
          </a:r>
          <a:r>
            <a:rPr lang="kk-KZ" sz="3600" b="1" dirty="0" smtClean="0">
              <a:latin typeface="Times New Roman" pitchFamily="18" charset="0"/>
              <a:cs typeface="Times New Roman" pitchFamily="18" charset="0"/>
            </a:rPr>
            <a:t>көрінісінің терезесі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EB68B41C-E8C4-420D-A438-CC2D4D3B7999}" type="parTrans" cxnId="{7CC608BD-EE4F-4934-B791-06EE51856D9E}">
      <dgm:prSet/>
      <dgm:spPr/>
      <dgm:t>
        <a:bodyPr/>
        <a:lstStyle/>
        <a:p>
          <a:endParaRPr lang="ru-RU"/>
        </a:p>
      </dgm:t>
    </dgm:pt>
    <dgm:pt modelId="{FA7152B3-48BA-438B-B6BA-2EF4AE3211BA}" type="sibTrans" cxnId="{7CC608BD-EE4F-4934-B791-06EE51856D9E}">
      <dgm:prSet/>
      <dgm:spPr/>
      <dgm:t>
        <a:bodyPr/>
        <a:lstStyle/>
        <a:p>
          <a:endParaRPr lang="ru-RU"/>
        </a:p>
      </dgm:t>
    </dgm:pt>
    <dgm:pt modelId="{0A953565-C834-41F2-BBA6-2D00789A3EB5}" type="pres">
      <dgm:prSet presAssocID="{8B8A301C-DD14-4B8B-8C43-1FA6FD8B1629}" presName="compositeShape" presStyleCnt="0">
        <dgm:presLayoutVars>
          <dgm:chMax val="7"/>
          <dgm:dir/>
          <dgm:resizeHandles val="exact"/>
        </dgm:presLayoutVars>
      </dgm:prSet>
      <dgm:spPr/>
    </dgm:pt>
    <dgm:pt modelId="{64CB11B4-1EE7-4DCC-BD69-BA61BA54CB88}" type="pres">
      <dgm:prSet presAssocID="{51F9537B-07ED-40B6-8F51-676900025C3F}" presName="circ1" presStyleLbl="vennNode1" presStyleIdx="0" presStyleCnt="3" custScaleX="128008"/>
      <dgm:spPr/>
    </dgm:pt>
    <dgm:pt modelId="{00CA3D59-65DF-41DD-BEA0-8AD33C0BCAE0}" type="pres">
      <dgm:prSet presAssocID="{51F9537B-07ED-40B6-8F51-676900025C3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3844192-0664-472F-8EE9-7B3E5BF64D28}" type="pres">
      <dgm:prSet presAssocID="{FD962CEB-2080-4DE1-B064-7B95F87D994B}" presName="circ2" presStyleLbl="vennNode1" presStyleIdx="1" presStyleCnt="3" custScaleX="135484"/>
      <dgm:spPr/>
    </dgm:pt>
    <dgm:pt modelId="{06243C9F-549A-41A3-B557-1CF91BA3560A}" type="pres">
      <dgm:prSet presAssocID="{FD962CEB-2080-4DE1-B064-7B95F87D994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B2CD143-4068-4143-9566-9588E7FA324A}" type="pres">
      <dgm:prSet presAssocID="{BCC2C743-EDEC-4A20-858D-94EBDEF769B4}" presName="circ3" presStyleLbl="vennNode1" presStyleIdx="2" presStyleCnt="3" custScaleX="156501"/>
      <dgm:spPr/>
    </dgm:pt>
    <dgm:pt modelId="{B50B97A4-95DC-48AD-8B49-9E157B1FF60C}" type="pres">
      <dgm:prSet presAssocID="{BCC2C743-EDEC-4A20-858D-94EBDEF769B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6342927-61FD-425A-9410-E95820A0EAEB}" type="presOf" srcId="{51F9537B-07ED-40B6-8F51-676900025C3F}" destId="{00CA3D59-65DF-41DD-BEA0-8AD33C0BCAE0}" srcOrd="1" destOrd="0" presId="urn:microsoft.com/office/officeart/2005/8/layout/venn1"/>
    <dgm:cxn modelId="{DD0690DF-6A8B-41B6-83B5-F6258FC1889F}" srcId="{8B8A301C-DD14-4B8B-8C43-1FA6FD8B1629}" destId="{51F9537B-07ED-40B6-8F51-676900025C3F}" srcOrd="0" destOrd="0" parTransId="{DA802A24-2C9F-4653-B247-D1D1AA23A953}" sibTransId="{FE613E37-7EF7-4523-AF83-B453506C57C1}"/>
    <dgm:cxn modelId="{7CC608BD-EE4F-4934-B791-06EE51856D9E}" srcId="{8B8A301C-DD14-4B8B-8C43-1FA6FD8B1629}" destId="{BCC2C743-EDEC-4A20-858D-94EBDEF769B4}" srcOrd="2" destOrd="0" parTransId="{EB68B41C-E8C4-420D-A438-CC2D4D3B7999}" sibTransId="{FA7152B3-48BA-438B-B6BA-2EF4AE3211BA}"/>
    <dgm:cxn modelId="{6FCE2555-3CD6-426B-A48D-2BD57FBDCC3E}" type="presOf" srcId="{8B8A301C-DD14-4B8B-8C43-1FA6FD8B1629}" destId="{0A953565-C834-41F2-BBA6-2D00789A3EB5}" srcOrd="0" destOrd="0" presId="urn:microsoft.com/office/officeart/2005/8/layout/venn1"/>
    <dgm:cxn modelId="{92792476-7F94-4703-B31B-480E7BEF7FCA}" srcId="{8B8A301C-DD14-4B8B-8C43-1FA6FD8B1629}" destId="{FD962CEB-2080-4DE1-B064-7B95F87D994B}" srcOrd="1" destOrd="0" parTransId="{75A7C166-8519-4CFE-91B7-1CE2655141F0}" sibTransId="{49EF25BA-CB1E-4E63-A7A7-A822C19962EC}"/>
    <dgm:cxn modelId="{DC77C8F6-BC4F-4789-80AA-7EC7E890D414}" type="presOf" srcId="{FD962CEB-2080-4DE1-B064-7B95F87D994B}" destId="{53844192-0664-472F-8EE9-7B3E5BF64D28}" srcOrd="0" destOrd="0" presId="urn:microsoft.com/office/officeart/2005/8/layout/venn1"/>
    <dgm:cxn modelId="{FB615729-F203-478C-876F-0EF336ADB48A}" type="presOf" srcId="{51F9537B-07ED-40B6-8F51-676900025C3F}" destId="{64CB11B4-1EE7-4DCC-BD69-BA61BA54CB88}" srcOrd="0" destOrd="0" presId="urn:microsoft.com/office/officeart/2005/8/layout/venn1"/>
    <dgm:cxn modelId="{990390EB-E727-4B34-876F-F1096DDA4515}" type="presOf" srcId="{BCC2C743-EDEC-4A20-858D-94EBDEF769B4}" destId="{2B2CD143-4068-4143-9566-9588E7FA324A}" srcOrd="0" destOrd="0" presId="urn:microsoft.com/office/officeart/2005/8/layout/venn1"/>
    <dgm:cxn modelId="{B7F42D6D-CEA3-42D7-9D3E-5C0712449A0E}" type="presOf" srcId="{FD962CEB-2080-4DE1-B064-7B95F87D994B}" destId="{06243C9F-549A-41A3-B557-1CF91BA3560A}" srcOrd="1" destOrd="0" presId="urn:microsoft.com/office/officeart/2005/8/layout/venn1"/>
    <dgm:cxn modelId="{5C2441D7-0C32-4C75-AB9A-16A8D03C4EAF}" type="presOf" srcId="{BCC2C743-EDEC-4A20-858D-94EBDEF769B4}" destId="{B50B97A4-95DC-48AD-8B49-9E157B1FF60C}" srcOrd="1" destOrd="0" presId="urn:microsoft.com/office/officeart/2005/8/layout/venn1"/>
    <dgm:cxn modelId="{A948493A-041A-4808-A773-088F4B6CEE24}" type="presParOf" srcId="{0A953565-C834-41F2-BBA6-2D00789A3EB5}" destId="{64CB11B4-1EE7-4DCC-BD69-BA61BA54CB88}" srcOrd="0" destOrd="0" presId="urn:microsoft.com/office/officeart/2005/8/layout/venn1"/>
    <dgm:cxn modelId="{E2C93FC2-781C-4486-A291-AF94624C20F0}" type="presParOf" srcId="{0A953565-C834-41F2-BBA6-2D00789A3EB5}" destId="{00CA3D59-65DF-41DD-BEA0-8AD33C0BCAE0}" srcOrd="1" destOrd="0" presId="urn:microsoft.com/office/officeart/2005/8/layout/venn1"/>
    <dgm:cxn modelId="{18AFFFD2-21D4-4000-8DF7-DC6FEFB34EB0}" type="presParOf" srcId="{0A953565-C834-41F2-BBA6-2D00789A3EB5}" destId="{53844192-0664-472F-8EE9-7B3E5BF64D28}" srcOrd="2" destOrd="0" presId="urn:microsoft.com/office/officeart/2005/8/layout/venn1"/>
    <dgm:cxn modelId="{D367A4C2-869C-488A-85EF-3CC9B4ECF82F}" type="presParOf" srcId="{0A953565-C834-41F2-BBA6-2D00789A3EB5}" destId="{06243C9F-549A-41A3-B557-1CF91BA3560A}" srcOrd="3" destOrd="0" presId="urn:microsoft.com/office/officeart/2005/8/layout/venn1"/>
    <dgm:cxn modelId="{380E9549-0BC3-42FF-A2D4-7B9CFA3E7108}" type="presParOf" srcId="{0A953565-C834-41F2-BBA6-2D00789A3EB5}" destId="{2B2CD143-4068-4143-9566-9588E7FA324A}" srcOrd="4" destOrd="0" presId="urn:microsoft.com/office/officeart/2005/8/layout/venn1"/>
    <dgm:cxn modelId="{F231443B-6AF6-43F3-9D92-29899FD53EC2}" type="presParOf" srcId="{0A953565-C834-41F2-BBA6-2D00789A3EB5}" destId="{B50B97A4-95DC-48AD-8B49-9E157B1FF60C}" srcOrd="5" destOrd="0" presId="urn:microsoft.com/office/officeart/2005/8/layout/venn1"/>
  </dgm:cxnLst>
  <dgm:bg>
    <a:solidFill>
      <a:schemeClr val="bg1"/>
    </a:solidFill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E0F810-55C6-4547-83B4-67C25DEC39A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8B7C40-530A-4DA8-A3C4-6E46169F202A}">
      <dgm:prSet phldrT="[Текст]"/>
      <dgm:spPr>
        <a:solidFill>
          <a:schemeClr val="bg1"/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</a:rPr>
            <a:t>ПРОГРАММАДАҒЫ ЖҰМЫС НЕГІЗІНЕН ЕКІ РЕЖИМДЕ ЖҰМЫС ІСТЕЙДІ:</a:t>
          </a:r>
          <a:endParaRPr lang="ru-RU" dirty="0">
            <a:solidFill>
              <a:schemeClr val="tx1"/>
            </a:solidFill>
          </a:endParaRPr>
        </a:p>
      </dgm:t>
    </dgm:pt>
    <dgm:pt modelId="{A8A5EE4B-9734-4E40-8E1F-95B9E47E245C}" type="parTrans" cxnId="{6C0BAD6D-1C4C-4ADA-8C8C-69B8A46CA558}">
      <dgm:prSet/>
      <dgm:spPr/>
      <dgm:t>
        <a:bodyPr/>
        <a:lstStyle/>
        <a:p>
          <a:endParaRPr lang="ru-RU"/>
        </a:p>
      </dgm:t>
    </dgm:pt>
    <dgm:pt modelId="{CC420588-F96B-4CB3-A12D-010181441D05}" type="sibTrans" cxnId="{6C0BAD6D-1C4C-4ADA-8C8C-69B8A46CA558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CA4F3332-22F4-470B-9722-7D526B6DB3AB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en-US" sz="4000" b="1" dirty="0" smtClean="0"/>
            <a:t>OBJECT MODE</a:t>
          </a:r>
          <a:endParaRPr lang="ru-RU" sz="4000" b="1" dirty="0"/>
        </a:p>
      </dgm:t>
    </dgm:pt>
    <dgm:pt modelId="{309D9A5E-23D3-4FDD-99EB-E6BA6DF809D0}" type="parTrans" cxnId="{43F2C96F-30E7-459C-8763-1064BE26DCF8}">
      <dgm:prSet/>
      <dgm:spPr/>
      <dgm:t>
        <a:bodyPr/>
        <a:lstStyle/>
        <a:p>
          <a:endParaRPr lang="ru-RU"/>
        </a:p>
      </dgm:t>
    </dgm:pt>
    <dgm:pt modelId="{08466909-F90C-4822-9995-6F0690C6EBA0}" type="sibTrans" cxnId="{43F2C96F-30E7-459C-8763-1064BE26DCF8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50B8CF47-AA7B-4BE4-A7E5-89DABDDDBA23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en-US" sz="4400" b="1" dirty="0" smtClean="0"/>
            <a:t>EDIT MODE</a:t>
          </a:r>
          <a:endParaRPr lang="ru-RU" sz="4400" b="1" dirty="0"/>
        </a:p>
      </dgm:t>
    </dgm:pt>
    <dgm:pt modelId="{35991534-5E43-481C-9B5A-331F2A8E8B12}" type="parTrans" cxnId="{AF54D382-772C-44D9-AF1B-134B9A481D46}">
      <dgm:prSet/>
      <dgm:spPr/>
      <dgm:t>
        <a:bodyPr/>
        <a:lstStyle/>
        <a:p>
          <a:endParaRPr lang="ru-RU"/>
        </a:p>
      </dgm:t>
    </dgm:pt>
    <dgm:pt modelId="{2A0CE9D1-81E7-4592-850F-349BF56FA6C4}" type="sibTrans" cxnId="{AF54D382-772C-44D9-AF1B-134B9A481D46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DB32ED5F-DA93-4D21-A95F-EA603897ACE5}" type="pres">
      <dgm:prSet presAssocID="{37E0F810-55C6-4547-83B4-67C25DEC39AC}" presName="Name0" presStyleCnt="0">
        <dgm:presLayoutVars>
          <dgm:dir/>
          <dgm:resizeHandles val="exact"/>
        </dgm:presLayoutVars>
      </dgm:prSet>
      <dgm:spPr/>
    </dgm:pt>
    <dgm:pt modelId="{CDC870B9-605C-4395-9AB0-CBBD2D17FF7E}" type="pres">
      <dgm:prSet presAssocID="{2A8B7C40-530A-4DA8-A3C4-6E46169F202A}" presName="node" presStyleLbl="node1" presStyleIdx="0" presStyleCnt="3" custScaleX="171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87C7F-B639-4EC3-8007-809255FF1563}" type="pres">
      <dgm:prSet presAssocID="{CC420588-F96B-4CB3-A12D-010181441D05}" presName="sibTrans" presStyleLbl="sibTrans2D1" presStyleIdx="0" presStyleCnt="3" custLinFactNeighborX="20921" custLinFactNeighborY="93630"/>
      <dgm:spPr/>
    </dgm:pt>
    <dgm:pt modelId="{B2F28662-9B30-4C93-A288-3F410754B595}" type="pres">
      <dgm:prSet presAssocID="{CC420588-F96B-4CB3-A12D-010181441D05}" presName="connectorText" presStyleLbl="sibTrans2D1" presStyleIdx="0" presStyleCnt="3"/>
      <dgm:spPr/>
    </dgm:pt>
    <dgm:pt modelId="{F9C261CF-4FE4-419C-9891-B5E93C78C1B1}" type="pres">
      <dgm:prSet presAssocID="{CA4F3332-22F4-470B-9722-7D526B6DB3AB}" presName="node" presStyleLbl="node1" presStyleIdx="1" presStyleCnt="3">
        <dgm:presLayoutVars>
          <dgm:bulletEnabled val="1"/>
        </dgm:presLayoutVars>
      </dgm:prSet>
      <dgm:spPr/>
    </dgm:pt>
    <dgm:pt modelId="{D58DA82B-B11D-4178-993C-5E1F158D0612}" type="pres">
      <dgm:prSet presAssocID="{08466909-F90C-4822-9995-6F0690C6EBA0}" presName="sibTrans" presStyleLbl="sibTrans2D1" presStyleIdx="1" presStyleCnt="3"/>
      <dgm:spPr/>
    </dgm:pt>
    <dgm:pt modelId="{C1632238-EAE2-4A02-B37A-E7E9A345F0F0}" type="pres">
      <dgm:prSet presAssocID="{08466909-F90C-4822-9995-6F0690C6EBA0}" presName="connectorText" presStyleLbl="sibTrans2D1" presStyleIdx="1" presStyleCnt="3"/>
      <dgm:spPr/>
    </dgm:pt>
    <dgm:pt modelId="{E82124A7-DA1C-4A07-ACFA-F9279D6070CE}" type="pres">
      <dgm:prSet presAssocID="{50B8CF47-AA7B-4BE4-A7E5-89DABDDDBA23}" presName="node" presStyleLbl="node1" presStyleIdx="2" presStyleCnt="3">
        <dgm:presLayoutVars>
          <dgm:bulletEnabled val="1"/>
        </dgm:presLayoutVars>
      </dgm:prSet>
      <dgm:spPr/>
    </dgm:pt>
    <dgm:pt modelId="{1D090704-8240-4870-8914-6C5B012898F7}" type="pres">
      <dgm:prSet presAssocID="{2A0CE9D1-81E7-4592-850F-349BF56FA6C4}" presName="sibTrans" presStyleLbl="sibTrans2D1" presStyleIdx="2" presStyleCnt="3" custLinFactY="27070" custLinFactNeighborX="-17932" custLinFactNeighborY="100000"/>
      <dgm:spPr/>
    </dgm:pt>
    <dgm:pt modelId="{6B6427E2-5546-4A2B-A331-181E1E8A3039}" type="pres">
      <dgm:prSet presAssocID="{2A0CE9D1-81E7-4592-850F-349BF56FA6C4}" presName="connectorText" presStyleLbl="sibTrans2D1" presStyleIdx="2" presStyleCnt="3"/>
      <dgm:spPr/>
    </dgm:pt>
  </dgm:ptLst>
  <dgm:cxnLst>
    <dgm:cxn modelId="{82A6BC72-A290-4BC1-962B-18E731807C37}" type="presOf" srcId="{CA4F3332-22F4-470B-9722-7D526B6DB3AB}" destId="{F9C261CF-4FE4-419C-9891-B5E93C78C1B1}" srcOrd="0" destOrd="0" presId="urn:microsoft.com/office/officeart/2005/8/layout/cycle7"/>
    <dgm:cxn modelId="{3CB6B8F1-4862-4283-9A3D-BCEF42B74431}" type="presOf" srcId="{2A0CE9D1-81E7-4592-850F-349BF56FA6C4}" destId="{6B6427E2-5546-4A2B-A331-181E1E8A3039}" srcOrd="1" destOrd="0" presId="urn:microsoft.com/office/officeart/2005/8/layout/cycle7"/>
    <dgm:cxn modelId="{4ED13659-3B70-4768-997A-2EA1D561857C}" type="presOf" srcId="{CC420588-F96B-4CB3-A12D-010181441D05}" destId="{36E87C7F-B639-4EC3-8007-809255FF1563}" srcOrd="0" destOrd="0" presId="urn:microsoft.com/office/officeart/2005/8/layout/cycle7"/>
    <dgm:cxn modelId="{60AA0F1B-FD42-499C-A28B-1E57F8FD5221}" type="presOf" srcId="{2A8B7C40-530A-4DA8-A3C4-6E46169F202A}" destId="{CDC870B9-605C-4395-9AB0-CBBD2D17FF7E}" srcOrd="0" destOrd="0" presId="urn:microsoft.com/office/officeart/2005/8/layout/cycle7"/>
    <dgm:cxn modelId="{6C0BAD6D-1C4C-4ADA-8C8C-69B8A46CA558}" srcId="{37E0F810-55C6-4547-83B4-67C25DEC39AC}" destId="{2A8B7C40-530A-4DA8-A3C4-6E46169F202A}" srcOrd="0" destOrd="0" parTransId="{A8A5EE4B-9734-4E40-8E1F-95B9E47E245C}" sibTransId="{CC420588-F96B-4CB3-A12D-010181441D05}"/>
    <dgm:cxn modelId="{43F2C96F-30E7-459C-8763-1064BE26DCF8}" srcId="{37E0F810-55C6-4547-83B4-67C25DEC39AC}" destId="{CA4F3332-22F4-470B-9722-7D526B6DB3AB}" srcOrd="1" destOrd="0" parTransId="{309D9A5E-23D3-4FDD-99EB-E6BA6DF809D0}" sibTransId="{08466909-F90C-4822-9995-6F0690C6EBA0}"/>
    <dgm:cxn modelId="{13A2AB21-2F41-4992-8571-B2AA16AB540D}" type="presOf" srcId="{50B8CF47-AA7B-4BE4-A7E5-89DABDDDBA23}" destId="{E82124A7-DA1C-4A07-ACFA-F9279D6070CE}" srcOrd="0" destOrd="0" presId="urn:microsoft.com/office/officeart/2005/8/layout/cycle7"/>
    <dgm:cxn modelId="{AF54D382-772C-44D9-AF1B-134B9A481D46}" srcId="{37E0F810-55C6-4547-83B4-67C25DEC39AC}" destId="{50B8CF47-AA7B-4BE4-A7E5-89DABDDDBA23}" srcOrd="2" destOrd="0" parTransId="{35991534-5E43-481C-9B5A-331F2A8E8B12}" sibTransId="{2A0CE9D1-81E7-4592-850F-349BF56FA6C4}"/>
    <dgm:cxn modelId="{0618CFA3-F14F-49D0-9887-135AE1157A92}" type="presOf" srcId="{2A0CE9D1-81E7-4592-850F-349BF56FA6C4}" destId="{1D090704-8240-4870-8914-6C5B012898F7}" srcOrd="0" destOrd="0" presId="urn:microsoft.com/office/officeart/2005/8/layout/cycle7"/>
    <dgm:cxn modelId="{45BF46E1-9381-4D83-B3DB-CF7C3E28AA0B}" type="presOf" srcId="{08466909-F90C-4822-9995-6F0690C6EBA0}" destId="{D58DA82B-B11D-4178-993C-5E1F158D0612}" srcOrd="0" destOrd="0" presId="urn:microsoft.com/office/officeart/2005/8/layout/cycle7"/>
    <dgm:cxn modelId="{42AD003A-E509-43DF-94BC-236694BB9D85}" type="presOf" srcId="{37E0F810-55C6-4547-83B4-67C25DEC39AC}" destId="{DB32ED5F-DA93-4D21-A95F-EA603897ACE5}" srcOrd="0" destOrd="0" presId="urn:microsoft.com/office/officeart/2005/8/layout/cycle7"/>
    <dgm:cxn modelId="{4BA3C15B-C0E2-45FA-A7C6-8A3B9FF8C855}" type="presOf" srcId="{CC420588-F96B-4CB3-A12D-010181441D05}" destId="{B2F28662-9B30-4C93-A288-3F410754B595}" srcOrd="1" destOrd="0" presId="urn:microsoft.com/office/officeart/2005/8/layout/cycle7"/>
    <dgm:cxn modelId="{28A47974-9512-48B0-9689-D9E615EF38FD}" type="presOf" srcId="{08466909-F90C-4822-9995-6F0690C6EBA0}" destId="{C1632238-EAE2-4A02-B37A-E7E9A345F0F0}" srcOrd="1" destOrd="0" presId="urn:microsoft.com/office/officeart/2005/8/layout/cycle7"/>
    <dgm:cxn modelId="{6EF12AD1-18D8-457D-AA54-1E1A400736F2}" type="presParOf" srcId="{DB32ED5F-DA93-4D21-A95F-EA603897ACE5}" destId="{CDC870B9-605C-4395-9AB0-CBBD2D17FF7E}" srcOrd="0" destOrd="0" presId="urn:microsoft.com/office/officeart/2005/8/layout/cycle7"/>
    <dgm:cxn modelId="{1BACBBB7-A688-4608-8877-8AD9519327AC}" type="presParOf" srcId="{DB32ED5F-DA93-4D21-A95F-EA603897ACE5}" destId="{36E87C7F-B639-4EC3-8007-809255FF1563}" srcOrd="1" destOrd="0" presId="urn:microsoft.com/office/officeart/2005/8/layout/cycle7"/>
    <dgm:cxn modelId="{F3FC6835-F9BF-438F-B42F-F3D08A9A026D}" type="presParOf" srcId="{36E87C7F-B639-4EC3-8007-809255FF1563}" destId="{B2F28662-9B30-4C93-A288-3F410754B595}" srcOrd="0" destOrd="0" presId="urn:microsoft.com/office/officeart/2005/8/layout/cycle7"/>
    <dgm:cxn modelId="{122F216E-9870-495E-BFD4-D504199E81D8}" type="presParOf" srcId="{DB32ED5F-DA93-4D21-A95F-EA603897ACE5}" destId="{F9C261CF-4FE4-419C-9891-B5E93C78C1B1}" srcOrd="2" destOrd="0" presId="urn:microsoft.com/office/officeart/2005/8/layout/cycle7"/>
    <dgm:cxn modelId="{81284F36-E3D7-4C1F-B910-007E1C093D3C}" type="presParOf" srcId="{DB32ED5F-DA93-4D21-A95F-EA603897ACE5}" destId="{D58DA82B-B11D-4178-993C-5E1F158D0612}" srcOrd="3" destOrd="0" presId="urn:microsoft.com/office/officeart/2005/8/layout/cycle7"/>
    <dgm:cxn modelId="{ED6B9069-D4A8-4067-8F1E-12D890F9BBFD}" type="presParOf" srcId="{D58DA82B-B11D-4178-993C-5E1F158D0612}" destId="{C1632238-EAE2-4A02-B37A-E7E9A345F0F0}" srcOrd="0" destOrd="0" presId="urn:microsoft.com/office/officeart/2005/8/layout/cycle7"/>
    <dgm:cxn modelId="{89FCF74D-3B2B-43DB-957F-8A436AAA8D0D}" type="presParOf" srcId="{DB32ED5F-DA93-4D21-A95F-EA603897ACE5}" destId="{E82124A7-DA1C-4A07-ACFA-F9279D6070CE}" srcOrd="4" destOrd="0" presId="urn:microsoft.com/office/officeart/2005/8/layout/cycle7"/>
    <dgm:cxn modelId="{C4FD4747-603E-474B-BFCC-624437385AB5}" type="presParOf" srcId="{DB32ED5F-DA93-4D21-A95F-EA603897ACE5}" destId="{1D090704-8240-4870-8914-6C5B012898F7}" srcOrd="5" destOrd="0" presId="urn:microsoft.com/office/officeart/2005/8/layout/cycle7"/>
    <dgm:cxn modelId="{101C31A1-E609-4220-BE63-7F083A8B34DB}" type="presParOf" srcId="{1D090704-8240-4870-8914-6C5B012898F7}" destId="{6B6427E2-5546-4A2B-A331-181E1E8A3039}" srcOrd="0" destOrd="0" presId="urn:microsoft.com/office/officeart/2005/8/layout/cycle7"/>
  </dgm:cxnLst>
  <dgm:bg>
    <a:solidFill>
      <a:srgbClr val="FFFF00"/>
    </a:soli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203760"/>
            <a:ext cx="8646459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5" y="1463348"/>
            <a:ext cx="8646458" cy="468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56755" y="1049122"/>
            <a:ext cx="7713551" cy="187660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§</a:t>
            </a:r>
            <a:r>
              <a:rPr lang="ru-RU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</a:t>
            </a:r>
            <a:r>
              <a:rPr lang="en-US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3 </a:t>
            </a:r>
            <a:r>
              <a:rPr lang="kk-KZ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en-US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3D </a:t>
            </a:r>
            <a:r>
              <a:rPr lang="kk-KZ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модельдеу және анимация, виртуалдылық</a:t>
            </a:r>
            <a:r>
              <a:rPr lang="kk-KZ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kk-KZ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en-US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§</a:t>
            </a:r>
            <a:r>
              <a:rPr lang="ru-RU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24 Программа интерфейс</a:t>
            </a:r>
            <a:r>
              <a:rPr lang="kk-KZ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і, </a:t>
            </a:r>
            <a:br>
              <a:rPr lang="kk-KZ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kk-KZ" sz="36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нысандар</a:t>
            </a:r>
            <a:endParaRPr lang="ru-RU" sz="36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-2126171" y="2557882"/>
            <a:ext cx="7713551" cy="18766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Пән мұғалімі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> Мейрахатқызы Н</a:t>
            </a:r>
            <a:endParaRPr kumimoji="0" lang="ru-RU" sz="3200" b="1" i="0" u="none" strike="noStrike" kern="1200" cap="none" spc="0" normalizeH="0" baseline="0" noProof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3D blender ок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9714"/>
            <a:ext cx="9144000" cy="58782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33275" y="266002"/>
            <a:ext cx="5821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3d </a:t>
            </a:r>
            <a:r>
              <a:rPr lang="kk-KZ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көрінісінің терезесі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3D blender окно"/>
          <p:cNvPicPr>
            <a:picLocks noChangeAspect="1" noChangeArrowheads="1"/>
          </p:cNvPicPr>
          <p:nvPr/>
        </p:nvPicPr>
        <p:blipFill>
          <a:blip r:embed="rId2"/>
          <a:srcRect t="2889" b="87778"/>
          <a:stretch>
            <a:fillRect/>
          </a:stretch>
        </p:blipFill>
        <p:spPr bwMode="auto">
          <a:xfrm>
            <a:off x="0" y="2168433"/>
            <a:ext cx="9144000" cy="27562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72909" y="1154277"/>
            <a:ext cx="37195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4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Мәзір қатары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панель объектов 3D blen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8354"/>
            <a:ext cx="9144000" cy="53296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03929" y="657888"/>
            <a:ext cx="4552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Батырмалар панельі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82880" y="992777"/>
            <a:ext cx="2834640" cy="1959429"/>
          </a:xfrm>
          <a:prstGeom prst="cloudCallout">
            <a:avLst/>
          </a:prstGeom>
          <a:solidFill>
            <a:srgbClr val="00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400" b="1" dirty="0" smtClean="0"/>
              <a:t>ТЕКШЕ</a:t>
            </a:r>
            <a:endParaRPr lang="ru-RU" sz="4400" b="1" dirty="0"/>
          </a:p>
        </p:txBody>
      </p:sp>
      <p:sp>
        <p:nvSpPr>
          <p:cNvPr id="6" name="Двойная волна 5"/>
          <p:cNvSpPr/>
          <p:nvPr/>
        </p:nvSpPr>
        <p:spPr>
          <a:xfrm>
            <a:off x="522514" y="0"/>
            <a:ext cx="8307977" cy="1045029"/>
          </a:xfrm>
          <a:prstGeom prst="doubleWave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latin typeface="Times New Roman" pitchFamily="18" charset="0"/>
                <a:cs typeface="Times New Roman" pitchFamily="18" charset="0"/>
              </a:rPr>
              <a:t>САХНАДАҒЫ НЫСАНДАР: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952205" y="1018902"/>
            <a:ext cx="2834640" cy="1959429"/>
          </a:xfrm>
          <a:prstGeom prst="cloudCallout">
            <a:avLst/>
          </a:prstGeom>
          <a:solidFill>
            <a:srgbClr val="00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800" b="1" dirty="0" smtClean="0"/>
              <a:t>ШАМ</a:t>
            </a:r>
            <a:endParaRPr lang="ru-RU" sz="4800" b="1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5839096" y="979714"/>
            <a:ext cx="3304903" cy="1959429"/>
          </a:xfrm>
          <a:prstGeom prst="cloudCallout">
            <a:avLst/>
          </a:prstGeom>
          <a:solidFill>
            <a:srgbClr val="00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4000" b="1" dirty="0" smtClean="0"/>
              <a:t>КАМЕРА</a:t>
            </a:r>
            <a:endParaRPr lang="ru-RU" sz="4000" b="1" dirty="0"/>
          </a:p>
        </p:txBody>
      </p:sp>
      <p:pic>
        <p:nvPicPr>
          <p:cNvPr id="26626" name="Picture 2" descr="Картинки по запросу ТЕКШЕ 3D blen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83300"/>
            <a:ext cx="2926080" cy="2329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Картинки по запросу ИНТЕРФЕЙС БЛЕНДЕР"/>
          <p:cNvPicPr>
            <a:picLocks noChangeAspect="1" noChangeArrowheads="1"/>
          </p:cNvPicPr>
          <p:nvPr/>
        </p:nvPicPr>
        <p:blipFill>
          <a:blip r:embed="rId3"/>
          <a:srcRect l="41236" t="13672" r="51312" b="62378"/>
          <a:stretch>
            <a:fillRect/>
          </a:stretch>
        </p:blipFill>
        <p:spPr bwMode="auto">
          <a:xfrm>
            <a:off x="3056708" y="3226526"/>
            <a:ext cx="2286001" cy="2351314"/>
          </a:xfrm>
          <a:prstGeom prst="rect">
            <a:avLst/>
          </a:prstGeom>
          <a:noFill/>
        </p:spPr>
      </p:pic>
      <p:pic>
        <p:nvPicPr>
          <p:cNvPr id="26628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120" y="3253287"/>
            <a:ext cx="3429000" cy="2402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" y="188640"/>
            <a:ext cx="896730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3438" y="2857496"/>
            <a:ext cx="2214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текше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1000108"/>
            <a:ext cx="1830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шам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1714488"/>
            <a:ext cx="2688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камера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9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28600" y="909935"/>
            <a:ext cx="93726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САХНАДА ҚҰРЫЛҒАН</a:t>
            </a:r>
          </a:p>
          <a:p>
            <a:pPr algn="ctr"/>
            <a:r>
              <a:rPr lang="kk-KZ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НЫСАНДЫ СУРЕТ ДЕП</a:t>
            </a:r>
          </a:p>
          <a:p>
            <a:pPr algn="ctr"/>
            <a:r>
              <a:rPr lang="kk-KZ" sz="32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АТАМАЙМЫЗ, ОНЫ </a:t>
            </a:r>
            <a:r>
              <a:rPr lang="kk-KZ" sz="3200" b="1" u="sng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РЕНДЕРИНГ </a:t>
            </a:r>
            <a:r>
              <a:rPr lang="kk-KZ" sz="32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ЖҮРГІЗУ</a:t>
            </a:r>
          </a:p>
          <a:p>
            <a:pPr algn="ctr"/>
            <a:r>
              <a:rPr lang="kk-KZ" sz="32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АРҚЫЛЫ АЛАМЫЗ,</a:t>
            </a:r>
          </a:p>
          <a:p>
            <a:pPr algn="ctr"/>
            <a:r>
              <a:rPr lang="kk-KZ" sz="32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ОЛ ҮШІН </a:t>
            </a:r>
            <a:r>
              <a:rPr lang="en-US" sz="3200" b="1" u="sng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RENDER</a:t>
            </a:r>
            <a:r>
              <a:rPr lang="en-US" sz="32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cap="none" spc="0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БҰЙРЫҒЫН ҚОЛДАНАМЫЗ.</a:t>
            </a:r>
            <a:endParaRPr lang="ru-RU" sz="3200" b="1" cap="none" spc="0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23" y="936829"/>
            <a:ext cx="8752524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БІРНЕШЕ НЫСАНДЫ БІРДЕН</a:t>
            </a:r>
          </a:p>
          <a:p>
            <a:pPr algn="ctr"/>
            <a:r>
              <a:rPr lang="kk-KZ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ЕРЕКШЕЛЕУ ҮШІН </a:t>
            </a:r>
            <a:r>
              <a:rPr lang="en-US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SHIFT </a:t>
            </a:r>
            <a:endParaRPr lang="kk-KZ" sz="2400" b="1" dirty="0" smtClean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БАТЫРМАСЫН</a:t>
            </a:r>
          </a:p>
          <a:p>
            <a:pPr algn="ctr"/>
            <a:r>
              <a:rPr lang="kk-KZ" sz="2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БАСАМЫЗ.</a:t>
            </a:r>
          </a:p>
          <a:p>
            <a:pPr algn="ctr"/>
            <a:r>
              <a:rPr lang="kk-KZ" sz="2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ЕРЕКШЕЛЕУДЕН БОСАТУ ҮШІН </a:t>
            </a:r>
            <a:r>
              <a:rPr lang="kk-KZ" sz="3600" b="1" u="sng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2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БАТЫРМАСЫН </a:t>
            </a:r>
          </a:p>
          <a:p>
            <a:pPr algn="ctr"/>
            <a:r>
              <a:rPr lang="kk-KZ" sz="2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БАСАМЫЗ,</a:t>
            </a:r>
          </a:p>
          <a:p>
            <a:pPr algn="ctr"/>
            <a:r>
              <a:rPr lang="kk-KZ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АЛ ТАҒЫ БІР РЕТ А БАТЫРМАСЫН ШЕРТСЕК, БАРЛЫҚ</a:t>
            </a:r>
          </a:p>
          <a:p>
            <a:pPr algn="ctr"/>
            <a:r>
              <a:rPr lang="kk-KZ" sz="24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НЫСАНАР ЕРЕКШЕЛЕНЕДІ.</a:t>
            </a:r>
            <a:endParaRPr lang="ru-RU" sz="2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лако 3"/>
          <p:cNvSpPr/>
          <p:nvPr/>
        </p:nvSpPr>
        <p:spPr>
          <a:xfrm>
            <a:off x="403412" y="1721224"/>
            <a:ext cx="8377517" cy="157330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12494" y="2293301"/>
            <a:ext cx="6806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ЕКІ РЕЖИМНЕН БІР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БІРІНЕ АУЫСУ ҮШІН </a:t>
            </a:r>
          </a:p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TAB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ПЕРНЕСІН БАСАМЫЗ.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352697"/>
            <a:ext cx="8072845" cy="22468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САХНАҒА КЕРЕКТІ НЫСАНДЫ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ADD(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ДОБАВИТЬ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МЕНЮІНЕН ТАҢДАЙМЫЗ.</a:t>
            </a:r>
          </a:p>
          <a:p>
            <a:pPr algn="ctr"/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МІНДЕТТІ ТҮРДЕ ПРОГРАММАНЫ САҚТАУ КЕРЕК!</a:t>
            </a: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16-конечная звезда 2"/>
          <p:cNvSpPr/>
          <p:nvPr/>
        </p:nvSpPr>
        <p:spPr>
          <a:xfrm>
            <a:off x="404948" y="2351314"/>
            <a:ext cx="2090058" cy="1658983"/>
          </a:xfrm>
          <a:prstGeom prst="star1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G</a:t>
            </a:r>
            <a:endParaRPr lang="ru-RU" sz="5400" b="1" dirty="0"/>
          </a:p>
        </p:txBody>
      </p:sp>
      <p:sp>
        <p:nvSpPr>
          <p:cNvPr id="4" name="16-конечная звезда 3"/>
          <p:cNvSpPr/>
          <p:nvPr/>
        </p:nvSpPr>
        <p:spPr>
          <a:xfrm>
            <a:off x="457199" y="3631474"/>
            <a:ext cx="2090058" cy="1658983"/>
          </a:xfrm>
          <a:prstGeom prst="star1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S</a:t>
            </a:r>
            <a:endParaRPr lang="ru-RU" sz="5400" b="1" dirty="0"/>
          </a:p>
        </p:txBody>
      </p:sp>
      <p:sp>
        <p:nvSpPr>
          <p:cNvPr id="5" name="16-конечная звезда 4"/>
          <p:cNvSpPr/>
          <p:nvPr/>
        </p:nvSpPr>
        <p:spPr>
          <a:xfrm>
            <a:off x="522513" y="5016137"/>
            <a:ext cx="2090058" cy="1658983"/>
          </a:xfrm>
          <a:prstGeom prst="star1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R</a:t>
            </a:r>
            <a:endParaRPr lang="ru-RU" sz="5400" b="1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2233749" y="2965269"/>
            <a:ext cx="3082834" cy="2521131"/>
          </a:xfrm>
          <a:prstGeom prst="cloudCallout">
            <a:avLst/>
          </a:prstGeom>
          <a:solidFill>
            <a:srgbClr val="FA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КӨЛЕМІН, ӨЛШЕМІН ӨЗГЕРТУ ҮШІН ҚОЛДАНАМЫЗ.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16-конечная звезда 6"/>
          <p:cNvSpPr/>
          <p:nvPr/>
        </p:nvSpPr>
        <p:spPr>
          <a:xfrm>
            <a:off x="5081450" y="2299062"/>
            <a:ext cx="4062549" cy="1658983"/>
          </a:xfrm>
          <a:prstGeom prst="star1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CTRL+J</a:t>
            </a:r>
            <a:endParaRPr lang="ru-RU" sz="5400" b="1" dirty="0"/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5512526" y="3566159"/>
            <a:ext cx="3448594" cy="3095897"/>
          </a:xfrm>
          <a:prstGeom prst="upArrowCallout">
            <a:avLst/>
          </a:prstGeom>
          <a:solidFill>
            <a:srgbClr val="FAFA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</a:rPr>
              <a:t>БІРНЕШЕ НЫСАНДАРДЫ БІРІКТІРУ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(ГРУППИРОВАТЬ)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ая выноска 1"/>
          <p:cNvSpPr/>
          <p:nvPr/>
        </p:nvSpPr>
        <p:spPr>
          <a:xfrm>
            <a:off x="209006" y="209006"/>
            <a:ext cx="8621485" cy="5146765"/>
          </a:xfrm>
          <a:prstGeom prst="wedgeRectCallou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“ВИРТУАЛДЫ” ТЕРМИНІ ЛАТЫНША </a:t>
            </a:r>
            <a:r>
              <a:rPr lang="kk-KZ" sz="36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VIRTUALIS</a:t>
            </a:r>
            <a:r>
              <a:rPr lang="kk-KZ" sz="36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6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СӨЗІНЕН ШЫҚҚАН, БЕЛГІЛІ БІР ЖАҒДАЙЛАРДА МҮМКІН БОЛАТЫН, ҚОЛДАНЫЛАТЫН ДЕГЕН МАҒЫНАНЫ БІЛДІРЕДІ.</a:t>
            </a:r>
            <a:endParaRPr lang="ru-RU" sz="3600" b="1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0" y="574766"/>
            <a:ext cx="9144000" cy="478100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“ВИРТУАЛДЫ ШЫНДЫҚ” ҰҒЫМЫН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 </a:t>
            </a:r>
            <a:r>
              <a:rPr lang="kk-KZ" sz="28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ЖЫЛДАРДЫҢ СОҢЫНДА МАССАЧУСЕТС ТЕХНОЛОГИЯЛЫҚ ИНСТИТУТЫНДА ОЙЛАП ТАПТЫ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0" y="264476"/>
            <a:ext cx="9036000" cy="4731960"/>
          </a:xfrm>
          <a:prstGeom prst="cloud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3 D </a:t>
            </a:r>
            <a:r>
              <a:rPr lang="kk-KZ" sz="32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АНИМАЦИЯ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32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ҮШ ӨЛШЕМДІ</a:t>
            </a:r>
            <a:endParaRPr lang="en-US" sz="3200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САХНА МЕН</a:t>
            </a:r>
          </a:p>
          <a:p>
            <a:pPr algn="ctr"/>
            <a:r>
              <a:rPr lang="kk-KZ" sz="32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НЫСАНДАРҒА НЕГІЗДЕЛГЕН</a:t>
            </a:r>
            <a:endParaRPr lang="en-US" sz="3200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ҚАЗІРГІ </a:t>
            </a:r>
            <a:endParaRPr lang="en-US" sz="3200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УАҚЫТТАҒЫ АНИМАЦИЯ </a:t>
            </a:r>
            <a:endParaRPr lang="en-US" sz="3200" dirty="0" smtClean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БАҒЫТЫ.</a:t>
            </a:r>
            <a:endParaRPr lang="ru-RU" sz="3200" b="1" cap="all" spc="0" dirty="0">
              <a:ln>
                <a:solidFill>
                  <a:schemeClr val="tx1"/>
                </a:solidFill>
              </a:ln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413" y="856147"/>
            <a:ext cx="888858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3D </a:t>
            </a:r>
            <a:r>
              <a:rPr lang="kk-KZ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АНИМАЦИЯСЫ</a:t>
            </a:r>
          </a:p>
          <a:p>
            <a:pPr algn="ctr"/>
            <a:r>
              <a:rPr lang="kk-KZ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МУЛЬТФИЛЬМДЕРДЕ</a:t>
            </a:r>
            <a: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ЖАРНАМА РОЛИКТЕРІН ҚҰРУДА, </a:t>
            </a:r>
          </a:p>
          <a:p>
            <a:pPr algn="ctr"/>
            <a:r>
              <a:rPr lang="ru-RU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КӨРМЕЛЕР </a:t>
            </a:r>
            <a:r>
              <a:rPr lang="kk-KZ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 ӨРНЕКТІ СУРЕТТЕРДЕ </a:t>
            </a:r>
          </a:p>
          <a:p>
            <a:pPr algn="ctr"/>
            <a:r>
              <a:rPr lang="kk-KZ" sz="36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ҚОЛДАНЫЛАДЫ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Үш өлшемді графика құратын программалар: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069056" y="4418456"/>
            <a:ext cx="6977664" cy="698500"/>
            <a:chOff x="1296" y="1344"/>
            <a:chExt cx="2976" cy="440"/>
          </a:xfrm>
        </p:grpSpPr>
        <p:sp>
          <p:nvSpPr>
            <p:cNvPr id="5" name="AutoShape 55"/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AutoShape 56"/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57"/>
            <p:cNvSpPr txBox="1">
              <a:spLocks noChangeArrowheads="1"/>
            </p:cNvSpPr>
            <p:nvPr/>
          </p:nvSpPr>
          <p:spPr bwMode="gray">
            <a:xfrm>
              <a:off x="1680" y="1454"/>
              <a:ext cx="2160" cy="330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</a:rPr>
                <a:t>SWEET HOME3D, MAYA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58"/>
            <p:cNvSpPr txBox="1">
              <a:spLocks noChangeArrowheads="1"/>
            </p:cNvSpPr>
            <p:nvPr/>
          </p:nvSpPr>
          <p:spPr bwMode="gray">
            <a:xfrm>
              <a:off x="1393" y="1406"/>
              <a:ext cx="223" cy="288"/>
            </a:xfrm>
            <a:prstGeom prst="rect">
              <a:avLst/>
            </a:prstGeom>
            <a:solidFill>
              <a:srgbClr val="FFFF00"/>
            </a:solidFill>
            <a:ln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1069056" y="1370456"/>
            <a:ext cx="6977664" cy="698500"/>
            <a:chOff x="1296" y="1824"/>
            <a:chExt cx="2976" cy="440"/>
          </a:xfrm>
        </p:grpSpPr>
        <p:sp>
          <p:nvSpPr>
            <p:cNvPr id="10" name="AutoShape 60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61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Text Box 62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330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</a:rPr>
                <a:t>3D MAX, BLENDER 3D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63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solidFill>
              <a:srgbClr val="FFFF00"/>
            </a:solidFill>
            <a:ln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</p:grpSp>
      <p:grpSp>
        <p:nvGrpSpPr>
          <p:cNvPr id="14" name="Group 64"/>
          <p:cNvGrpSpPr>
            <a:grpSpLocks/>
          </p:cNvGrpSpPr>
          <p:nvPr/>
        </p:nvGrpSpPr>
        <p:grpSpPr bwMode="auto">
          <a:xfrm>
            <a:off x="1069056" y="2132456"/>
            <a:ext cx="6977664" cy="758825"/>
            <a:chOff x="1296" y="2304"/>
            <a:chExt cx="2976" cy="478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gray">
            <a:xfrm>
              <a:off x="1536" y="2379"/>
              <a:ext cx="2736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66"/>
            <p:cNvSpPr>
              <a:spLocks noChangeArrowheads="1"/>
            </p:cNvSpPr>
            <p:nvPr/>
          </p:nvSpPr>
          <p:spPr bwMode="gray">
            <a:xfrm>
              <a:off x="1296" y="2304"/>
              <a:ext cx="432" cy="432"/>
            </a:xfrm>
            <a:prstGeom prst="diamond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Text Box 67"/>
            <p:cNvSpPr txBox="1">
              <a:spLocks noChangeArrowheads="1"/>
            </p:cNvSpPr>
            <p:nvPr/>
          </p:nvSpPr>
          <p:spPr bwMode="gray">
            <a:xfrm>
              <a:off x="1680" y="2414"/>
              <a:ext cx="2160" cy="368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en-US" sz="3200" b="1" dirty="0" smtClean="0">
                  <a:solidFill>
                    <a:srgbClr val="000000"/>
                  </a:solidFill>
                </a:rPr>
                <a:t>K-3D</a:t>
              </a:r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68"/>
            <p:cNvSpPr txBox="1">
              <a:spLocks noChangeArrowheads="1"/>
            </p:cNvSpPr>
            <p:nvPr/>
          </p:nvSpPr>
          <p:spPr bwMode="gray">
            <a:xfrm>
              <a:off x="1393" y="2366"/>
              <a:ext cx="223" cy="288"/>
            </a:xfrm>
            <a:prstGeom prst="rect">
              <a:avLst/>
            </a:prstGeom>
            <a:solidFill>
              <a:srgbClr val="FFFF00"/>
            </a:solidFill>
            <a:ln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</p:grpSp>
      <p:grpSp>
        <p:nvGrpSpPr>
          <p:cNvPr id="19" name="Group 69"/>
          <p:cNvGrpSpPr>
            <a:grpSpLocks/>
          </p:cNvGrpSpPr>
          <p:nvPr/>
        </p:nvGrpSpPr>
        <p:grpSpPr bwMode="auto">
          <a:xfrm>
            <a:off x="1069056" y="2894456"/>
            <a:ext cx="6977664" cy="698500"/>
            <a:chOff x="1296" y="2832"/>
            <a:chExt cx="2976" cy="440"/>
          </a:xfrm>
        </p:grpSpPr>
        <p:sp>
          <p:nvSpPr>
            <p:cNvPr id="20" name="AutoShape 70"/>
            <p:cNvSpPr>
              <a:spLocks noChangeArrowheads="1"/>
            </p:cNvSpPr>
            <p:nvPr/>
          </p:nvSpPr>
          <p:spPr bwMode="gray">
            <a:xfrm>
              <a:off x="1536" y="2907"/>
              <a:ext cx="2736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71"/>
            <p:cNvSpPr>
              <a:spLocks noChangeArrowheads="1"/>
            </p:cNvSpPr>
            <p:nvPr/>
          </p:nvSpPr>
          <p:spPr bwMode="gray">
            <a:xfrm>
              <a:off x="1296" y="2832"/>
              <a:ext cx="432" cy="432"/>
            </a:xfrm>
            <a:prstGeom prst="diamond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Text Box 72"/>
            <p:cNvSpPr txBox="1">
              <a:spLocks noChangeArrowheads="1"/>
            </p:cNvSpPr>
            <p:nvPr/>
          </p:nvSpPr>
          <p:spPr bwMode="gray">
            <a:xfrm>
              <a:off x="1680" y="2942"/>
              <a:ext cx="2160" cy="330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</a:rPr>
                <a:t>WINGS 3D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73"/>
            <p:cNvSpPr txBox="1">
              <a:spLocks noChangeArrowheads="1"/>
            </p:cNvSpPr>
            <p:nvPr/>
          </p:nvSpPr>
          <p:spPr bwMode="gray">
            <a:xfrm>
              <a:off x="1393" y="2894"/>
              <a:ext cx="223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</p:grpSp>
      <p:grpSp>
        <p:nvGrpSpPr>
          <p:cNvPr id="24" name="Group 74"/>
          <p:cNvGrpSpPr>
            <a:grpSpLocks/>
          </p:cNvGrpSpPr>
          <p:nvPr/>
        </p:nvGrpSpPr>
        <p:grpSpPr bwMode="auto">
          <a:xfrm>
            <a:off x="1069056" y="3656456"/>
            <a:ext cx="6977664" cy="698500"/>
            <a:chOff x="1296" y="3360"/>
            <a:chExt cx="2976" cy="440"/>
          </a:xfrm>
        </p:grpSpPr>
        <p:sp>
          <p:nvSpPr>
            <p:cNvPr id="25" name="AutoShape 75"/>
            <p:cNvSpPr>
              <a:spLocks noChangeArrowheads="1"/>
            </p:cNvSpPr>
            <p:nvPr/>
          </p:nvSpPr>
          <p:spPr bwMode="gray">
            <a:xfrm>
              <a:off x="1536" y="3435"/>
              <a:ext cx="2736" cy="2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AutoShape 76"/>
            <p:cNvSpPr>
              <a:spLocks noChangeArrowheads="1"/>
            </p:cNvSpPr>
            <p:nvPr/>
          </p:nvSpPr>
          <p:spPr bwMode="gray">
            <a:xfrm>
              <a:off x="1296" y="3360"/>
              <a:ext cx="432" cy="432"/>
            </a:xfrm>
            <a:prstGeom prst="diamond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Text Box 77"/>
            <p:cNvSpPr txBox="1">
              <a:spLocks noChangeArrowheads="1"/>
            </p:cNvSpPr>
            <p:nvPr/>
          </p:nvSpPr>
          <p:spPr bwMode="gray">
            <a:xfrm>
              <a:off x="1680" y="3470"/>
              <a:ext cx="2160" cy="330"/>
            </a:xfrm>
            <a:prstGeom prst="rect">
              <a:avLst/>
            </a:prstGeom>
            <a:ln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</a:rPr>
                <a:t>PANDA 3D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78"/>
            <p:cNvSpPr txBox="1">
              <a:spLocks noChangeArrowheads="1"/>
            </p:cNvSpPr>
            <p:nvPr/>
          </p:nvSpPr>
          <p:spPr bwMode="gray">
            <a:xfrm>
              <a:off x="1393" y="3422"/>
              <a:ext cx="223" cy="288"/>
            </a:xfrm>
            <a:prstGeom prst="rect">
              <a:avLst/>
            </a:prstGeom>
            <a:solidFill>
              <a:srgbClr val="FFFF00"/>
            </a:solidFill>
            <a:ln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8178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809" y="519826"/>
            <a:ext cx="780514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BLENDER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ПРОГРАММАСЫ ҮШ ӨЛШЕМДІ </a:t>
            </a:r>
          </a:p>
          <a:p>
            <a:pPr algn="ctr"/>
            <a:r>
              <a:rPr lang="kk-KZ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КОМПЬЮТЕРЛІК</a:t>
            </a:r>
          </a:p>
          <a:p>
            <a:pPr algn="ctr"/>
            <a:r>
              <a:rPr lang="kk-KZ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ГРАФИКАНЫ ҚҰРУҒА, АНИМАЦИЯ</a:t>
            </a:r>
          </a:p>
          <a:p>
            <a:pPr algn="ctr"/>
            <a:r>
              <a:rPr lang="kk-KZ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ЖӘНЕ ИНТЕРАКТИВТІ</a:t>
            </a:r>
          </a:p>
          <a:p>
            <a:pPr algn="ctr"/>
            <a:r>
              <a:rPr lang="kk-KZ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ҚОСЫМШАЛАР ЖАСАУҒА АРНАЛҒАН </a:t>
            </a:r>
          </a:p>
          <a:p>
            <a:pPr algn="ctr"/>
            <a:r>
              <a:rPr lang="kk-KZ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ПРОГРАММА.</a:t>
            </a:r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820" y="3174274"/>
            <a:ext cx="6462246" cy="3683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8457" y="1216912"/>
            <a:ext cx="76156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Blender</a:t>
            </a:r>
            <a:r>
              <a:rPr lang="kk-KZ" sz="40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–дің туған күні қаңтардың 2 күні 1994 жылы болып есептеледі. 2016 жылы </a:t>
            </a:r>
            <a:r>
              <a:rPr lang="en-US" sz="40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Blender</a:t>
            </a:r>
            <a:r>
              <a:rPr lang="kk-KZ" sz="4000" b="1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-ге 22 жыл болды.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AutoShape 6" descr="Картинки по запросу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Картинки по запросу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110343"/>
          <a:ext cx="9144000" cy="574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coordinates-150903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9440" y="1280160"/>
            <a:ext cx="2194560" cy="2194560"/>
          </a:xfrm>
          <a:prstGeom prst="rect">
            <a:avLst/>
          </a:prstGeom>
        </p:spPr>
      </p:pic>
      <p:pic>
        <p:nvPicPr>
          <p:cNvPr id="8" name="Рисунок 7" descr="coordinates-150903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194" y="1227908"/>
            <a:ext cx="2194560" cy="2194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6285" y="169818"/>
            <a:ext cx="67194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3d blender  </a:t>
            </a:r>
            <a:r>
              <a:rPr lang="kk-KZ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программасының интерфейсі </a:t>
            </a:r>
          </a:p>
          <a:p>
            <a:pPr algn="ctr"/>
            <a:r>
              <a:rPr lang="en-US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3 </a:t>
            </a:r>
            <a:r>
              <a:rPr lang="kk-KZ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бөліктен тұрады: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280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§23  3D модельдеу және анимация, виртуалдылық §24 Программа интерфейсі,  нысандар</vt:lpstr>
      <vt:lpstr>Слайд 2</vt:lpstr>
      <vt:lpstr>Слайд 3</vt:lpstr>
      <vt:lpstr>Слайд 4</vt:lpstr>
      <vt:lpstr>Слайд 5</vt:lpstr>
      <vt:lpstr>Үш өлшемді графика құратын программалар: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567</cp:lastModifiedBy>
  <cp:revision>106</cp:revision>
  <dcterms:created xsi:type="dcterms:W3CDTF">2014-11-21T11:00:06Z</dcterms:created>
  <dcterms:modified xsi:type="dcterms:W3CDTF">2018-02-19T16:03:33Z</dcterms:modified>
</cp:coreProperties>
</file>