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3C6A3-53A5-4B5B-9FC0-3F1456403E0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20824-0BBD-499C-AE66-59E72A92B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F95C-16ED-40CD-9763-06B16C590048}" type="datetime1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481C-8BDF-47CB-9C04-2EC8D01D1E03}" type="datetime1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8F2B-0256-46A0-86F9-A7A282A33505}" type="datetime1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9CD9-6BF0-4313-B952-D78676E76532}" type="datetime1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C2A8-7D3A-47DC-9E9D-3B98F17E63E8}" type="datetime1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1C52-3B75-4A82-9ED0-66F42A8C3B46}" type="datetime1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F16A-2F0D-40BD-B254-2F26CE2918FC}" type="datetime1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5225-5DBE-464F-AE81-3C014606FD74}" type="datetime1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D3B1-FDA7-4EEA-8632-F196FAEDC417}" type="datetime1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1147-ADB8-4930-B881-E629EADD047D}" type="datetime1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DBB0-BD1F-4AE6-983A-2974F6247FAF}" type="datetime1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3319-F0CF-4280-A448-FDF12823B37D}" type="datetime1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F:\2%20%20%20&#1044;&#1051;&#1071;%20%20%20&#1056;&#1040;&#1041;&#1054;&#1058;&#1067;\4%20%20%20&#1042;&#1056;\2%20%20%20&#1050;&#1063;\&#1044;&#1045;&#1053;&#1068;%20%20%20&#1048;&#1053;&#1060;&#1054;&#1056;&#1052;&#1040;&#1062;&#1048;&#1048;\&#1053;\2.mp3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file:///F:\2%20%20%20&#1044;&#1051;&#1071;%20%20%20&#1056;&#1040;&#1041;&#1054;&#1058;&#1067;\4%20%20%20&#1042;&#1056;\2%20%20%20&#1050;&#1063;\&#1044;&#1045;&#1053;&#1068;%20%20%20&#1048;&#1053;&#1060;&#1054;&#1056;&#1052;&#1040;&#1062;&#1048;&#1048;\&#1053;\4.mp3" TargetMode="External"/><Relationship Id="rId4" Type="http://schemas.openxmlformats.org/officeDocument/2006/relationships/hyperlink" Target="file:///F:\2%20%20%20&#1044;&#1051;&#1071;%20%20%20&#1056;&#1040;&#1041;&#1054;&#1058;&#1067;\4%20%20%20&#1042;&#1056;\2%20%20%20&#1050;&#1063;\&#1044;&#1045;&#1053;&#1068;%20%20%20&#1048;&#1053;&#1060;&#1054;&#1056;&#1052;&#1040;&#1062;&#1048;&#1048;\&#1053;\1.mp3" TargetMode="External"/><Relationship Id="rId9" Type="http://schemas.openxmlformats.org/officeDocument/2006/relationships/hyperlink" Target="file:///F:\2%20%20%20&#1044;&#1051;&#1071;%20%20%20&#1056;&#1040;&#1041;&#1054;&#1058;&#1067;\4%20%20%20&#1042;&#1056;\2%20%20%20&#1050;&#1063;\&#1044;&#1045;&#1053;&#1068;%20%20%20&#1048;&#1053;&#1060;&#1054;&#1056;&#1052;&#1040;&#1062;&#1048;&#1048;\&#1053;\3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F:\2%20%20%20&#1044;&#1051;&#1071;%20%20%20&#1056;&#1040;&#1041;&#1054;&#1058;&#1067;\4%20%20%20&#1042;&#1056;\2%20%20%20&#1050;&#1063;\&#1044;&#1045;&#1053;&#1068;%20%20%20&#1048;&#1053;&#1060;&#1054;&#1056;&#1052;&#1040;&#1062;&#1048;&#1048;\&#1053;\&#1060;&#1054;&#1053;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</a:rPr>
              <a:pPr/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2   ДЛЯ   РАБОТЫ\4   ВР\2   КЧ\ДЕНЬ   ИНФОРМАЦИИ\КАРТИНКИ\ПОБЕД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205245" cy="3024336"/>
          </a:xfrm>
          <a:prstGeom prst="rect">
            <a:avLst/>
          </a:prstGeom>
          <a:noFill/>
        </p:spPr>
      </p:pic>
      <p:pic>
        <p:nvPicPr>
          <p:cNvPr id="2051" name="Picture 3" descr="F:\2   ДЛЯ   РАБОТЫ\4   ВР\2   КЧ\ДЕНЬ   ИНФОРМАЦИИ\КАРТИНКИ\dbb00da6605d575282d8508050d80c2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6672"/>
            <a:ext cx="2174804" cy="2880320"/>
          </a:xfrm>
          <a:prstGeom prst="rect">
            <a:avLst/>
          </a:prstGeom>
          <a:noFill/>
        </p:spPr>
      </p:pic>
      <p:pic>
        <p:nvPicPr>
          <p:cNvPr id="2052" name="Picture 4" descr="F:\2   ДЛЯ   РАБОТЫ\4   ВР\2   КЧ\ДЕНЬ   ИНФОРМАЦИИ\КАРТИНКИ\ВСЕ   ХОРОШО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48680"/>
            <a:ext cx="2824336" cy="2824336"/>
          </a:xfrm>
          <a:prstGeom prst="rect">
            <a:avLst/>
          </a:prstGeom>
          <a:noFill/>
        </p:spPr>
      </p:pic>
      <p:pic>
        <p:nvPicPr>
          <p:cNvPr id="2053" name="Picture 5" descr="F:\2   ДЛЯ   РАБОТЫ\4   ВР\2   КЧ\ДЕНЬ   ИНФОРМАЦИИ\КАРТИНКИ\Я   ТЕБЯ   ВИЖУ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37201"/>
            <a:ext cx="2592288" cy="2873933"/>
          </a:xfrm>
          <a:prstGeom prst="rect">
            <a:avLst/>
          </a:prstGeom>
          <a:noFill/>
        </p:spPr>
      </p:pic>
      <p:pic>
        <p:nvPicPr>
          <p:cNvPr id="2054" name="Picture 6" descr="F:\2   ДЛЯ   РАБОТЫ\4   ВР\2   КЧ\ДЕНЬ   ИНФОРМАЦИИ\КАРТИНКИ\ЛАВИНА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429000"/>
            <a:ext cx="2320280" cy="2796766"/>
          </a:xfrm>
          <a:prstGeom prst="rect">
            <a:avLst/>
          </a:prstGeom>
          <a:noFill/>
        </p:spPr>
      </p:pic>
      <p:pic>
        <p:nvPicPr>
          <p:cNvPr id="2055" name="Picture 7" descr="F:\2   ДЛЯ   РАБОТЫ\4   ВР\2   КЧ\ДЕНЬ   ИНФОРМАЦИИ\КАРТИНКИ\корейское-сердце-„я-тебя-люблю-„иллюстрация-пальца-вектора-hangul-руки-14708410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01008"/>
            <a:ext cx="1811335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11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:\2   ДЛЯ   РАБОТЫ\4   ВР\2   КЧ\ДЕНЬ   ИНФОРМАЦИИ\КАРТИНКИ\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348880"/>
            <a:ext cx="1871004" cy="3619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звук 2">
            <a:hlinkClick r:id="rId4" action="ppaction://hlinkfile" highlightClick="1">
              <a:snd r:embed="rId3" name="applause.wav"/>
            </a:hlinkClick>
          </p:cNvPr>
          <p:cNvSpPr/>
          <p:nvPr/>
        </p:nvSpPr>
        <p:spPr>
          <a:xfrm>
            <a:off x="611560" y="476672"/>
            <a:ext cx="576064" cy="36004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F:\2   ДЛЯ   РАБОТЫ\4   ВР\2   КЧ\ДЕНЬ   ИНФОРМАЦИИ\КАРТИНКИ\ВОРОБ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88640"/>
            <a:ext cx="3024336" cy="1701189"/>
          </a:xfrm>
          <a:prstGeom prst="rect">
            <a:avLst/>
          </a:prstGeom>
          <a:noFill/>
        </p:spPr>
      </p:pic>
      <p:sp>
        <p:nvSpPr>
          <p:cNvPr id="5" name="Управляющая кнопка: звук 4">
            <a:hlinkClick r:id="rId6" action="ppaction://hlinkfile" highlightClick="1">
              <a:snd r:embed="rId3" name="applause.wav"/>
            </a:hlinkClick>
          </p:cNvPr>
          <p:cNvSpPr/>
          <p:nvPr/>
        </p:nvSpPr>
        <p:spPr>
          <a:xfrm>
            <a:off x="611560" y="1340768"/>
            <a:ext cx="576064" cy="36004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F:\2   ДЛЯ   РАБОТЫ\4   ВР\2   КЧ\ДЕНЬ   ИНФОРМАЦИИ\КАРТИНКИ\Дяте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5645" y="2060849"/>
            <a:ext cx="1742658" cy="2808312"/>
          </a:xfrm>
          <a:prstGeom prst="rect">
            <a:avLst/>
          </a:prstGeom>
          <a:noFill/>
        </p:spPr>
      </p:pic>
      <p:pic>
        <p:nvPicPr>
          <p:cNvPr id="4100" name="Picture 4" descr="F:\2   ДЛЯ   РАБОТЫ\4   ВР\2   КЧ\ДЕНЬ   ИНФОРМАЦИИ\КАРТИНКИ\фаза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988840"/>
            <a:ext cx="2755173" cy="2088232"/>
          </a:xfrm>
          <a:prstGeom prst="rect">
            <a:avLst/>
          </a:prstGeom>
          <a:noFill/>
        </p:spPr>
      </p:pic>
      <p:sp>
        <p:nvSpPr>
          <p:cNvPr id="8" name="Управляющая кнопка: звук 7">
            <a:hlinkClick r:id="rId9" action="ppaction://hlinkfile" highlightClick="1">
              <a:snd r:embed="rId3" name="applause.wav"/>
            </a:hlinkClick>
          </p:cNvPr>
          <p:cNvSpPr/>
          <p:nvPr/>
        </p:nvSpPr>
        <p:spPr>
          <a:xfrm>
            <a:off x="611560" y="2276872"/>
            <a:ext cx="576064" cy="43204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звук 8">
            <a:hlinkClick r:id="rId10" action="ppaction://hlinkfile" highlightClick="1">
              <a:snd r:embed="rId3" name="applause.wav"/>
            </a:hlinkClick>
          </p:cNvPr>
          <p:cNvSpPr/>
          <p:nvPr/>
        </p:nvSpPr>
        <p:spPr>
          <a:xfrm>
            <a:off x="611560" y="3212976"/>
            <a:ext cx="648072" cy="50405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 descr="F:\2   ДЛЯ   РАБОТЫ\4   ВР\2   КЧ\ДЕНЬ   ИНФОРМАЦИИ\КАРТИНКИ\тетерев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4293095"/>
            <a:ext cx="2683915" cy="2339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13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звук 2">
            <a:hlinkClick r:id="rId4" action="ppaction://hlinkfile" highlightClick="1">
              <a:snd r:embed="rId3" name="applause.wav"/>
            </a:hlinkClick>
          </p:cNvPr>
          <p:cNvSpPr/>
          <p:nvPr/>
        </p:nvSpPr>
        <p:spPr>
          <a:xfrm>
            <a:off x="467544" y="6237312"/>
            <a:ext cx="864096" cy="43204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14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</a:rPr>
              <a:pPr/>
              <a:t>15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97152"/>
            <a:ext cx="799288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«Кто   владеет   информацией   -   тот   владеет  миром»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1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</a:rPr>
              <a:pPr/>
              <a:t>2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2   ДЛЯ   РАБОТЫ\4   ВР\2   КЧ\ДЕНЬ   ИНФОРМАЦИИ\КАРТИНКИ\ВИНЕР.jpeg"/>
          <p:cNvPicPr>
            <a:picLocks noChangeAspect="1" noChangeArrowheads="1"/>
          </p:cNvPicPr>
          <p:nvPr/>
        </p:nvPicPr>
        <p:blipFill>
          <a:blip r:embed="rId3" cstate="print"/>
          <a:srcRect b="7143"/>
          <a:stretch>
            <a:fillRect/>
          </a:stretch>
        </p:blipFill>
        <p:spPr bwMode="auto">
          <a:xfrm>
            <a:off x="611560" y="1628800"/>
            <a:ext cx="2817313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5517232"/>
            <a:ext cx="29195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Норберт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Винер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(1894 – 1964)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844824"/>
            <a:ext cx="36004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  1948   году  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ввел   термин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«информация»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861048"/>
            <a:ext cx="504056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-  это   обозначение   содержания,   полученного   от   внешнего   мира   в   процессе  приспособления   к   нему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4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в   широком   смысле,   -   это   совокупность   знаний,   сведений,   новостей   постоянно   поступающих   и   обновляющихся   в   течение   всей   жизни   человека,   передаваемые   одними   людьми   другим   людям   устным,   письменным   или   каким-либо   другим   способом   (например,   с   помощью   условных   сигналов,   с   использованием   технических   средств),   а   также   сам   процесс   передачи   или   получения   этих   сведений.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</a:rPr>
              <a:pPr/>
              <a:t>3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20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</a:rPr>
              <a:pPr/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581128"/>
            <a:ext cx="1168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Верно</a:t>
            </a:r>
            <a:endParaRPr lang="ru-RU" sz="2800" dirty="0"/>
          </a:p>
        </p:txBody>
      </p:sp>
      <p:pic>
        <p:nvPicPr>
          <p:cNvPr id="2050" name="Picture 2" descr="F:\2   ДЛЯ   РАБОТЫ\4   ВР\2   КЧ\ДЕНЬ   ИНФОРМАЦИИ\КАРТИНКИ\СИМВОЛ   М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2943567" cy="2952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79912" y="1484784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Неверно</a:t>
            </a:r>
            <a:endParaRPr lang="ru-RU" sz="2800" dirty="0"/>
          </a:p>
        </p:txBody>
      </p:sp>
      <p:pic>
        <p:nvPicPr>
          <p:cNvPr id="2052" name="Picture 4" descr="F:\2   ДЛЯ   РАБОТЫ\4   ВР\2   КЧ\ДЕНЬ   ИНФОРМАЦИИ\КАРТИНКИ\СОБАЧК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4664"/>
            <a:ext cx="2735029" cy="27594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12160" y="4653136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Неверно</a:t>
            </a:r>
            <a:endParaRPr lang="ru-RU" sz="2800" dirty="0"/>
          </a:p>
        </p:txBody>
      </p:sp>
      <p:pic>
        <p:nvPicPr>
          <p:cNvPr id="2053" name="Picture 5" descr="F:\2   ДЛЯ   РАБОТЫ\4   ВР\2   КЧ\ДЕНЬ   ИНФОРМАЦИИ\КАРТИНКИ\3dc9383e48fd446220f49c576cbac7a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140968"/>
            <a:ext cx="318135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72200" y="6237312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</a:rPr>
              <a:pPr/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8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2   ДЛЯ   РАБОТЫ\4   ВР\2   КЧ\ДЕНЬ   ИНФОРМАЦИИ\КАРТИНКИ\fondos-amor-android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-27765"/>
            <a:ext cx="6480720" cy="6885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116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Информация,   в   широком   смысле,   -   это   совокупность   знаний,   сведений,   новостей   постоянно   поступающих   и   обновляющихся   в   течение   всей   жизни   человека,   передаваемые   одними   людьми   другим   людям   устным,   письменным   или   каким-либо   другим   способом   (например,   с   помощью   условных   сигналов,   с   использованием   технических   средств),   а   также   сам   процесс   передачи   или   получения   этих   сведений.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20</cp:revision>
  <dcterms:created xsi:type="dcterms:W3CDTF">2022-11-27T08:13:27Z</dcterms:created>
  <dcterms:modified xsi:type="dcterms:W3CDTF">2022-11-27T11:59:34Z</dcterms:modified>
</cp:coreProperties>
</file>