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3" r:id="rId2"/>
    <p:sldId id="276" r:id="rId3"/>
    <p:sldId id="277" r:id="rId4"/>
    <p:sldId id="278" r:id="rId5"/>
    <p:sldId id="257" r:id="rId6"/>
    <p:sldId id="258" r:id="rId7"/>
    <p:sldId id="259" r:id="rId8"/>
    <p:sldId id="263" r:id="rId9"/>
    <p:sldId id="279" r:id="rId10"/>
    <p:sldId id="260" r:id="rId11"/>
    <p:sldId id="280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5D5F0A6-349A-4117-84B4-7505F57D16BF}">
          <p14:sldIdLst>
            <p14:sldId id="273"/>
            <p14:sldId id="276"/>
            <p14:sldId id="277"/>
            <p14:sldId id="278"/>
            <p14:sldId id="257"/>
            <p14:sldId id="258"/>
            <p14:sldId id="259"/>
            <p14:sldId id="263"/>
            <p14:sldId id="279"/>
            <p14:sldId id="260"/>
            <p14:sldId id="280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76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9D263-B371-4952-9E7A-C466F4BF43F4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6EB3D-FFEE-4E88-9446-C391B5F23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3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6EB3D-FFEE-4E88-9446-C391B5F23EF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816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03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69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4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504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2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2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56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2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22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0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0A9A9-DD45-4F7D-B6A2-AF75FC2E8612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A55FD-28C7-4DA6-ABAA-B337CF742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3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79" b="9279"/>
          <a:stretch/>
        </p:blipFill>
        <p:spPr bwMode="auto">
          <a:xfrm>
            <a:off x="-89498" y="-747464"/>
            <a:ext cx="9530448" cy="760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9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5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8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3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434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9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0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Картинки по запросу бел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46" y="955463"/>
            <a:ext cx="4005110" cy="312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3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ЙКА Ф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как животные готовятся к зиме скачать презентацию бесплат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как животные готовятся к зиме скачать презентацию бесплатн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056"/>
            <a:ext cx="9493138" cy="75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6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17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7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8" y="-459432"/>
            <a:ext cx="9396537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4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4" y="1"/>
            <a:ext cx="914400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3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АК ЖИВЁШЬ ФМ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2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41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149</TotalTime>
  <Words>1</Words>
  <Application>Microsoft Office PowerPoint</Application>
  <PresentationFormat>Экран (4:3)</PresentationFormat>
  <Paragraphs>1</Paragraphs>
  <Slides>12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Argon</dc:creator>
  <cp:lastModifiedBy>Argon</cp:lastModifiedBy>
  <cp:revision>9</cp:revision>
  <dcterms:created xsi:type="dcterms:W3CDTF">2016-11-21T21:17:17Z</dcterms:created>
  <dcterms:modified xsi:type="dcterms:W3CDTF">2018-01-26T15:44:26Z</dcterms:modified>
</cp:coreProperties>
</file>