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" userDrawn="1">
          <p15:clr>
            <a:srgbClr val="A4A3A4"/>
          </p15:clr>
        </p15:guide>
        <p15:guide id="2" pos="2767" userDrawn="1">
          <p15:clr>
            <a:srgbClr val="A4A3A4"/>
          </p15:clr>
        </p15:guide>
        <p15:guide id="3" pos="226" userDrawn="1">
          <p15:clr>
            <a:srgbClr val="A4A3A4"/>
          </p15:clr>
        </p15:guide>
        <p15:guide id="4" pos="5534" userDrawn="1">
          <p15:clr>
            <a:srgbClr val="A4A3A4"/>
          </p15:clr>
        </p15:guide>
        <p15:guide id="5" pos="2993" userDrawn="1">
          <p15:clr>
            <a:srgbClr val="A4A3A4"/>
          </p15:clr>
        </p15:guide>
        <p15:guide id="6" orient="horz" pos="3012" userDrawn="1">
          <p15:clr>
            <a:srgbClr val="A4A3A4"/>
          </p15:clr>
        </p15:guide>
        <p15:guide id="7" pos="1846" userDrawn="1">
          <p15:clr>
            <a:srgbClr val="A4A3A4"/>
          </p15:clr>
        </p15:guide>
        <p15:guide id="8" pos="2068" userDrawn="1">
          <p15:clr>
            <a:srgbClr val="A4A3A4"/>
          </p15:clr>
        </p15:guide>
        <p15:guide id="9" pos="3690" userDrawn="1">
          <p15:clr>
            <a:srgbClr val="A4A3A4"/>
          </p15:clr>
        </p15:guide>
        <p15:guide id="10" pos="3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72" y="774"/>
      </p:cViewPr>
      <p:guideLst>
        <p:guide orient="horz" pos="228"/>
        <p:guide pos="2767"/>
        <p:guide pos="226"/>
        <p:guide pos="5534"/>
        <p:guide pos="2993"/>
        <p:guide orient="horz" pos="3012"/>
        <p:guide pos="1846"/>
        <p:guide pos="2068"/>
        <p:guide pos="3690"/>
        <p:guide pos="3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18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3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188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18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4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7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1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7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85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65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53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6D655-1FD6-4EC2-984A-560FED9D4C4B}" type="datetimeFigureOut">
              <a:rPr lang="ru-RU" smtClean="0"/>
              <a:t>01.11.2017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9763B-3724-4A38-BBDF-8AE7EAFDE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1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714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5">
      <a:majorFont>
        <a:latin typeface="Roboto Slab"/>
        <a:ea typeface=""/>
        <a:cs typeface=""/>
      </a:majorFont>
      <a:minorFont>
        <a:latin typeface="Open Sans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Open Sans</vt:lpstr>
      <vt:lpstr>Roboto Slab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2017-10-27T11:33:12Z</dcterms:created>
  <dcterms:modified xsi:type="dcterms:W3CDTF">2017-11-01T12:56:00Z</dcterms:modified>
</cp:coreProperties>
</file>