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51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1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3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0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3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66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43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2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7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66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EB6EF-9E8A-4C66-9DE2-7D00BD87A9CA}" type="datetimeFigureOut">
              <a:rPr lang="ru-RU" smtClean="0"/>
              <a:t>12.03.2022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352A-C123-4BAD-B4EF-D5E76522C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3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2325" y="1531938"/>
            <a:ext cx="9144000" cy="2387600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"Конструкции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с'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ci sono"</a:t>
            </a:r>
          </a:p>
        </p:txBody>
      </p:sp>
    </p:spTree>
    <p:extLst>
      <p:ext uri="{BB962C8B-B14F-4D97-AF65-F5344CB8AC3E}">
        <p14:creationId xmlns:p14="http://schemas.microsoft.com/office/powerpoint/2010/main" val="199192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2125" y="1117791"/>
            <a:ext cx="6096000" cy="30560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В итальянском языке для того, чтобы сказать о наличии или отсутствии в определённом месте какого-либо предмета или лица, употребляется оборот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’è (есть, находиться) – для единственного числа,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ci sono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(есть, находятся) – для множественного числа.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 </a:t>
            </a:r>
            <a:endParaRPr lang="ru-RU" sz="1400" dirty="0">
              <a:ea typeface="Calibri" panose="020F0502020204030204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 </a:t>
            </a:r>
            <a:endParaRPr lang="ru-RU" sz="1400" dirty="0">
              <a:ea typeface="Calibri" panose="020F0502020204030204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www.expat-news.com/wp-content/uploads/2016/05/Italien_Kinder_Fotolia_84437770_Subscription_Monthly_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63"/>
          <a:stretch/>
        </p:blipFill>
        <p:spPr bwMode="auto">
          <a:xfrm>
            <a:off x="5572125" y="3900487"/>
            <a:ext cx="1922462" cy="266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84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1675" y="1328564"/>
            <a:ext cx="6096000" cy="20681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Например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sinistra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c’è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una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lavagna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(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Слева находится доска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.)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destra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ci sono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tre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finistre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(Справа находятся три окна.)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thumbs.dreamstime.com/b/classroom-cartoon-blackboard-school-staff-vector-background-340274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4276724"/>
            <a:ext cx="2645683" cy="230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humbs.dreamstime.com/b/%D1%81%D0%BE-%D0%BD%D1%86%D0%B5-%D0%BE%D0%BA%D0%BD%D0%B0-537512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5" y="3255961"/>
            <a:ext cx="3075744" cy="20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90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38750" y="2332907"/>
            <a:ext cx="6096000" cy="24367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Обычно предложения, содержащие оборот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’è,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ci sono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начинаются с обстоятельства места.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На русский язык оборот </a:t>
            </a:r>
            <a:r>
              <a:rPr lang="ru-RU" sz="2400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переводится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как «есть», «находится», «имеется», «стоит», «лежит» или </a:t>
            </a:r>
            <a:r>
              <a:rPr lang="ru-RU" sz="2400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опускается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9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00650" y="1790611"/>
            <a:ext cx="66008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«C’è» и «ci sono»: отрицание</a:t>
            </a:r>
          </a:p>
          <a:p>
            <a:pPr fontAlgn="base"/>
            <a:r>
              <a:rPr lang="ru-RU" sz="24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отрицании, отрицательная частица </a:t>
            </a:r>
            <a:r>
              <a:rPr lang="ru-RU" sz="24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ru-RU" sz="24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ставится перед конструкциями.</a:t>
            </a:r>
          </a:p>
          <a:p>
            <a:pPr fontAlgn="base"/>
            <a:r>
              <a:rPr lang="ru-RU" sz="24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Формула: «</a:t>
            </a:r>
            <a:r>
              <a:rPr lang="ru-RU" sz="2400" b="1" i="0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 + </a:t>
            </a:r>
            <a:r>
              <a:rPr lang="ru-RU" sz="2400" b="1" i="0" u="sng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с’è</a:t>
            </a:r>
            <a:r>
              <a:rPr lang="ru-RU" sz="2400" b="1" i="0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 ci sono</a:t>
            </a:r>
            <a:r>
              <a:rPr lang="ru-RU" sz="24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0" i="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81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0250" y="89088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/>
            <a:r>
              <a:rPr lang="ru-RU" sz="2400" b="1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закрепления, выполните следующее упражнение.</a:t>
            </a:r>
          </a:p>
          <a:p>
            <a:pPr algn="just" fontAlgn="base"/>
            <a:endParaRPr lang="ru-RU" sz="2400" b="0" i="0" dirty="0" smtClean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4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Sul </a:t>
            </a:r>
            <a:r>
              <a:rPr lang="ru-RU" sz="2400" b="0" i="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tavolo</a:t>
            </a:r>
            <a:r>
              <a:rPr lang="ru-RU" sz="24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…… una </a:t>
            </a:r>
            <a:r>
              <a:rPr lang="ru-RU" sz="2400" b="0" i="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candela</a:t>
            </a:r>
            <a:r>
              <a:rPr lang="ru-RU" sz="24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ru-RU" sz="2400" b="0" i="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cera</a:t>
            </a:r>
            <a:r>
              <a:rPr lang="ru-RU" sz="24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rossa</a:t>
            </a:r>
            <a:r>
              <a:rPr lang="ru-RU" sz="24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Nella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borsa …….  dei libri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Cosa …. in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macchina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b="0" i="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avatars.mds.yandex.net/get-zen_doc/1718877/pub_5edf1f0041bce601589f046d_5f0d843f9d08511f489292e7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025" y="3695700"/>
            <a:ext cx="3054350" cy="289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7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1200" y="-452437"/>
            <a:ext cx="10515600" cy="285273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9099239" y="11577309"/>
            <a:ext cx="1127436" cy="15200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098" name="Picture 2" descr="https://ds05.infourok.ru/uploads/ex/0551/000caf80-43a78764/img7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31" b="45347"/>
          <a:stretch/>
        </p:blipFill>
        <p:spPr bwMode="auto">
          <a:xfrm>
            <a:off x="4968875" y="2554370"/>
            <a:ext cx="7223125" cy="188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ds04.infourok.ru/uploads/ex/0305/000b2694-7dd23a21/hello_html_m7d7b77c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61200" y="4917334"/>
            <a:ext cx="2489200" cy="112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961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148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"Конструкции  с'è и ci sono"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"Конструкции  с'è и ci sono"</dc:title>
  <dc:creator>Админ</dc:creator>
  <cp:lastModifiedBy>Админ</cp:lastModifiedBy>
  <cp:revision>4</cp:revision>
  <dcterms:created xsi:type="dcterms:W3CDTF">2022-03-12T11:02:24Z</dcterms:created>
  <dcterms:modified xsi:type="dcterms:W3CDTF">2022-03-12T11:25:36Z</dcterms:modified>
</cp:coreProperties>
</file>