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BB3F0-5D5F-4228-B209-606DC63645AB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EBC88-2153-482B-93A2-2726C8C0A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EBC88-2153-482B-93A2-2726C8C0AC3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33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7715304" cy="2000264"/>
          </a:xfrm>
        </p:spPr>
        <p:txBody>
          <a:bodyPr>
            <a:normAutofit/>
          </a:bodyPr>
          <a:lstStyle/>
          <a:p>
            <a:r>
              <a:rPr lang="en-US" sz="6600" dirty="0" smtClean="0"/>
              <a:t>Mein</a:t>
            </a:r>
            <a:r>
              <a:rPr lang="ru-RU" sz="6600" dirty="0" smtClean="0"/>
              <a:t> </a:t>
            </a:r>
            <a:r>
              <a:rPr lang="en-US" sz="6600" dirty="0" err="1" smtClean="0"/>
              <a:t>Traumberuf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1403384" y="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sz="1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4509120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Nikita </a:t>
            </a:r>
            <a:r>
              <a:rPr lang="de-DE" sz="2800" dirty="0" err="1" smtClean="0">
                <a:latin typeface="+mj-lt"/>
              </a:rPr>
              <a:t>Spirin</a:t>
            </a:r>
            <a:endParaRPr lang="de-DE" sz="2800" dirty="0" smtClean="0">
              <a:latin typeface="+mj-lt"/>
            </a:endParaRPr>
          </a:p>
          <a:p>
            <a:r>
              <a:rPr lang="de-DE" sz="2800" dirty="0" smtClean="0">
                <a:latin typeface="+mj-lt"/>
              </a:rPr>
              <a:t>Gymnasium </a:t>
            </a:r>
            <a:r>
              <a:rPr lang="ru-RU" sz="2800" dirty="0" smtClean="0">
                <a:latin typeface="+mj-lt"/>
              </a:rPr>
              <a:t>№ 2</a:t>
            </a:r>
            <a:endParaRPr lang="de-DE" sz="2800" dirty="0" smtClean="0">
              <a:latin typeface="+mj-lt"/>
            </a:endParaRPr>
          </a:p>
          <a:p>
            <a:r>
              <a:rPr lang="de-DE" sz="2800" dirty="0" smtClean="0">
                <a:latin typeface="+mj-lt"/>
              </a:rPr>
              <a:t>Klasse 9B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Was ist wichtig bei der Berufswahl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9572660" y="0"/>
            <a:ext cx="100042" cy="5023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00" dirty="0"/>
          </a:p>
        </p:txBody>
      </p:sp>
      <p:pic>
        <p:nvPicPr>
          <p:cNvPr id="6" name="Picture 6" descr="https://topcor.ru/uploads/posts/2019-05/1559280025_spa_pilots_in_a_cockp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0887" y="5537640"/>
            <a:ext cx="1859874" cy="1121432"/>
          </a:xfrm>
          <a:prstGeom prst="rect">
            <a:avLst/>
          </a:prstGeom>
          <a:noFill/>
        </p:spPr>
      </p:pic>
      <p:pic>
        <p:nvPicPr>
          <p:cNvPr id="137218" name="Picture 2" descr="https://www.mirf.ru/wp-content/uploads/2017/04/cosmon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886" y="4232554"/>
            <a:ext cx="1812497" cy="1100477"/>
          </a:xfrm>
          <a:prstGeom prst="rect">
            <a:avLst/>
          </a:prstGeom>
          <a:noFill/>
        </p:spPr>
      </p:pic>
      <p:pic>
        <p:nvPicPr>
          <p:cNvPr id="137220" name="Picture 4" descr="https://avatars.mds.yandex.net/get-zen_doc/1720666/pub_5e4e9c5667bb927569fb562b_5e5a894164d09a306ae325ef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4720" y="2832015"/>
            <a:ext cx="1812497" cy="11927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0246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-Tipps von Freunden, Verwandten, Bekannten, Lehrern</a:t>
            </a:r>
            <a:endParaRPr lang="ru-RU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-28605" y="3111457"/>
            <a:ext cx="661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-das Hobby – ein Ausgangspunkt</a:t>
            </a:r>
            <a:endParaRPr lang="ru-RU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-28604" y="4124607"/>
            <a:ext cx="596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-Neigungen, Wünschen entsprechen</a:t>
            </a:r>
            <a:endParaRPr lang="ru-RU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8604" y="5157192"/>
            <a:ext cx="661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-Spaß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4000528" cy="142876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Beruf-</a:t>
            </a:r>
            <a:r>
              <a:rPr lang="de-DE" dirty="0" smtClean="0"/>
              <a:t> Zahnarzt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72726" y="500042"/>
            <a:ext cx="45719" cy="288016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pic>
        <p:nvPicPr>
          <p:cNvPr id="4" name="Picture 4" descr="https://ria56.ru/wp-content/uploads/2019/05/dentis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4365104"/>
            <a:ext cx="3277598" cy="21877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71448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- heilen, eine Diagnose stellen, eine Behandlung verordnen</a:t>
            </a:r>
            <a:endParaRPr lang="ru-RU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0" y="30013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- gefragt sein</a:t>
            </a:r>
            <a:endParaRPr lang="ru-RU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3995740"/>
            <a:ext cx="52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-Topverdiener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35592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Wo kann man als Zahnarzt </a:t>
            </a:r>
            <a:r>
              <a:rPr lang="de-DE" dirty="0" smtClean="0"/>
              <a:t>arbeiten und was gehört zu seinen Aufgaben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0787106" y="3929066"/>
            <a:ext cx="100042" cy="216578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pic>
        <p:nvPicPr>
          <p:cNvPr id="139268" name="Picture 4" descr="https://avatars.mds.yandex.net/get-altay/481843/2a00000161d65810a09cf48d4aa0837f07c5/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5106292"/>
            <a:ext cx="3024336" cy="1589211"/>
          </a:xfrm>
          <a:prstGeom prst="rect">
            <a:avLst/>
          </a:prstGeom>
          <a:noFill/>
        </p:spPr>
      </p:pic>
      <p:pic>
        <p:nvPicPr>
          <p:cNvPr id="6" name="Picture 2" descr="https://proektanti.ru/images/portfolio/387/s2_preview387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5071467"/>
            <a:ext cx="3600400" cy="15892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31287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- in Kliniken, Praxen, Hochschulen, Forschungseinrichtungen, Gesundheitsämtern</a:t>
            </a:r>
            <a:endParaRPr lang="ru-RU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90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- die </a:t>
            </a:r>
            <a:r>
              <a:rPr lang="de-DE" sz="2800" dirty="0" smtClean="0">
                <a:latin typeface="+mj-lt"/>
              </a:rPr>
              <a:t>Behandlung Vorbeugung und Beratung die Korrektur der Zahnstellung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Eigenschaften und Voraussetzungen für das Studium der Zahnmedizin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87106" y="1357298"/>
            <a:ext cx="45719" cy="216578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pic>
        <p:nvPicPr>
          <p:cNvPr id="141314" name="Picture 2" descr="https://temperaturka.com/wp-content/uploads/1/a/5/1a51f37b3bb00d7812795f8689cbd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1" y="4653136"/>
            <a:ext cx="2808312" cy="19377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3488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- die Neigung zum Beruf</a:t>
            </a:r>
            <a:endParaRPr lang="ru-RU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84984"/>
            <a:ext cx="882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- das Interesse an medizinischen Sachverhalten</a:t>
            </a:r>
            <a:endParaRPr lang="ru-RU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4221088"/>
            <a:ext cx="872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- Verantwortungsbewusstsein</a:t>
            </a:r>
            <a:endParaRPr lang="ru-RU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-1" y="5138891"/>
            <a:ext cx="5148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- Einfühlungsvermögen</a:t>
            </a:r>
            <a:endParaRPr lang="ru-RU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0" y="6037530"/>
            <a:ext cx="600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- </a:t>
            </a:r>
            <a:r>
              <a:rPr lang="de-DE" sz="2800" dirty="0">
                <a:latin typeface="+mj-lt"/>
              </a:rPr>
              <a:t>g</a:t>
            </a:r>
            <a:r>
              <a:rPr lang="de-DE" sz="2800" dirty="0" smtClean="0">
                <a:latin typeface="+mj-lt"/>
              </a:rPr>
              <a:t>utes Zeugnis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Ausbildung und Studium zum Zahnarzt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29982" y="2357430"/>
            <a:ext cx="114272" cy="645206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pic>
        <p:nvPicPr>
          <p:cNvPr id="140290" name="Picture 2" descr="https://www.ridus.ru/_ah/img/Cyy2ct7X6RGeHE2wZEHW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9740" y="4653136"/>
            <a:ext cx="2820731" cy="19568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0800000" flipV="1">
            <a:off x="0" y="2168033"/>
            <a:ext cx="872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- Hochschulreife</a:t>
            </a:r>
            <a:endParaRPr lang="ru-RU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-1" y="3295024"/>
            <a:ext cx="932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j-lt"/>
              </a:rPr>
              <a:t>- </a:t>
            </a:r>
            <a:r>
              <a:rPr lang="de-DE" sz="2800" dirty="0">
                <a:latin typeface="+mj-lt"/>
              </a:rPr>
              <a:t>i</a:t>
            </a:r>
            <a:r>
              <a:rPr lang="de-DE" sz="2800" dirty="0" smtClean="0">
                <a:latin typeface="+mj-lt"/>
              </a:rPr>
              <a:t>n Praktika den beruflichen Alltag kennenlernen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61</TotalTime>
  <Words>131</Words>
  <Application>Microsoft Office PowerPoint</Application>
  <PresentationFormat>Экран (4:3)</PresentationFormat>
  <Paragraphs>26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Georgia</vt:lpstr>
      <vt:lpstr>Trebuchet MS</vt:lpstr>
      <vt:lpstr>Wingdings 2</vt:lpstr>
      <vt:lpstr>Городская</vt:lpstr>
      <vt:lpstr>Mein Traumberuf</vt:lpstr>
      <vt:lpstr>Was ist wichtig bei der Berufswahl ?</vt:lpstr>
      <vt:lpstr>Beruf- Zahnarzt</vt:lpstr>
      <vt:lpstr>Wo kann man als Zahnarzt arbeiten und was gehört zu seinen Aufgaben?</vt:lpstr>
      <vt:lpstr>Eigenschaften und Voraussetzungen für das Studium der Zahnmedizin</vt:lpstr>
      <vt:lpstr>Ausbildung und Studium zum Zahnarzt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Traumberuf</dc:title>
  <dc:creator>Странник</dc:creator>
  <cp:lastModifiedBy>Галина Корьева</cp:lastModifiedBy>
  <cp:revision>9</cp:revision>
  <dcterms:created xsi:type="dcterms:W3CDTF">2021-02-28T14:01:03Z</dcterms:created>
  <dcterms:modified xsi:type="dcterms:W3CDTF">2021-03-07T19:38:39Z</dcterms:modified>
</cp:coreProperties>
</file>