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59" r:id="rId4"/>
    <p:sldId id="267" r:id="rId5"/>
    <p:sldId id="266" r:id="rId6"/>
    <p:sldId id="260" r:id="rId7"/>
    <p:sldId id="262" r:id="rId8"/>
    <p:sldId id="269" r:id="rId9"/>
    <p:sldId id="263" r:id="rId10"/>
    <p:sldId id="264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04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924F2-0626-439B-9B93-A1C8760F1909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8DABE-E795-4BB4-8DA0-50DB7C1B1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5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8DABE-E795-4BB4-8DA0-50DB7C1B18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353989-0078-414D-8DC1-6D597541A086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3C327D-DDBC-4290-B279-500E322F99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Воздействие сельского хозяйства на окружающую среду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МОУ ИРМО «</a:t>
            </a:r>
            <a:r>
              <a:rPr lang="ru-RU" dirty="0" err="1" smtClean="0"/>
              <a:t>Оёкская</a:t>
            </a:r>
            <a:r>
              <a:rPr lang="ru-RU" dirty="0" smtClean="0"/>
              <a:t> СОШ»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31086" y="5373216"/>
            <a:ext cx="174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Составил: Михалев Е.М.</a:t>
            </a:r>
          </a:p>
          <a:p>
            <a:r>
              <a:rPr lang="ru-RU" dirty="0" smtClean="0">
                <a:latin typeface="+mj-lt"/>
              </a:rPr>
              <a:t>Учитель ОБЖ</a:t>
            </a:r>
          </a:p>
          <a:p>
            <a:r>
              <a:rPr lang="ru-RU" dirty="0" smtClean="0">
                <a:latin typeface="+mj-lt"/>
              </a:rPr>
              <a:t>2016 год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59919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качестве биологически активных веществ применяют аттрактанты (вещества, привлекающие одних животных к другим), репелленты (естественные или полученные химическим путем вещества, которые отпугивают животных). Использование таких веществ позволяет либо концентрировать вредителей, а потом уничтожать их какими-то способами, либо удалять эти организмы из охраняемой территории.</a:t>
            </a:r>
          </a:p>
          <a:p>
            <a:pPr marL="0" indent="0">
              <a:buNone/>
            </a:pPr>
            <a:r>
              <a:rPr lang="ru-RU" dirty="0"/>
              <a:t>Микробиологические препараты уничтожают вредителей, заражая их специфическими заболеваниями. Метод требует осторожности в использовании и точного знания того, что применяемые микроорганизмы безвредны для человека и других организмов.</a:t>
            </a:r>
          </a:p>
          <a:p>
            <a:pPr marL="0" indent="0">
              <a:buNone/>
            </a:pPr>
            <a:r>
              <a:rPr lang="ru-RU" dirty="0"/>
              <a:t>Генетические методы основаны на выведении стерилизованных форм вредителей или неполноценных рас в природные сообщества организмов, что способствует сокращению процессов размножения у вредителей, обитающих на данной территории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Экологически безопасными являются физико-механические методы борьбы, включающие различные меры улавливания и сбора вредных насекомых (ловчие канавки, ловушки, клеевые ловчие кольца), хотя эти методы и трудоемки, но они в наименьшей степени вызывают загрязнение природной среды.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Важным природоохранным мероприятием является утилизация отходов растениеводства и животноводства. Так, солому, ботву, полову можно применять как удобрения, но без предварительной подготовки это малоэффективно; их следует использовать в комплексе с отходами животноводства и бытового комплекса для изготовления компостов, которые применяются в качестве эффективных органических удобрений.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97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91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0080" y="1218157"/>
            <a:ext cx="8363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Природопользование </a:t>
            </a:r>
            <a:r>
              <a:rPr lang="ru-RU" sz="2000" dirty="0">
                <a:solidFill>
                  <a:schemeClr val="tx2"/>
                </a:solidFill>
              </a:rPr>
              <a:t>в сельском хозяйстве </a:t>
            </a:r>
            <a:r>
              <a:rPr lang="ru-RU" sz="2000" dirty="0" smtClean="0">
                <a:solidFill>
                  <a:schemeClr val="tx2"/>
                </a:solidFill>
              </a:rPr>
              <a:t>должно и обязано быть рациональным и предусматривать: </a:t>
            </a:r>
            <a:r>
              <a:rPr lang="ru-RU" sz="2000" dirty="0">
                <a:solidFill>
                  <a:schemeClr val="tx2"/>
                </a:solidFill>
              </a:rPr>
              <a:t>применение органо-минеральных удобрений в нормированных дозах;  увеличение биологической </a:t>
            </a:r>
            <a:r>
              <a:rPr lang="ru-RU" sz="2000" dirty="0" err="1">
                <a:solidFill>
                  <a:schemeClr val="tx2"/>
                </a:solidFill>
              </a:rPr>
              <a:t>азотфиксации</a:t>
            </a:r>
            <a:r>
              <a:rPr lang="ru-RU" sz="2000" dirty="0">
                <a:solidFill>
                  <a:schemeClr val="tx2"/>
                </a:solidFill>
              </a:rPr>
              <a:t>, за счет расширения площади посевов бобовых; борьбу с эрозией при помощи специальных приемов обработки почвы и лесопосадок; севооборот; использование </a:t>
            </a:r>
            <a:r>
              <a:rPr lang="ru-RU" sz="2000" dirty="0" err="1">
                <a:solidFill>
                  <a:schemeClr val="tx2"/>
                </a:solidFill>
              </a:rPr>
              <a:t>сидератов</a:t>
            </a:r>
            <a:r>
              <a:rPr lang="ru-RU" sz="2000" dirty="0">
                <a:solidFill>
                  <a:schemeClr val="tx2"/>
                </a:solidFill>
              </a:rPr>
              <a:t> (культуры, зеленую массу которых запахивают в почву); сухое земледелие в южных районах; использование легкой сельскохозяйственной техники и др.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497" y="4221327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 заключении хочется привести  цитату знаменитого русского ученого- </a:t>
            </a:r>
            <a:r>
              <a:rPr lang="ru-RU" sz="2000" dirty="0">
                <a:solidFill>
                  <a:schemeClr val="tx2"/>
                </a:solidFill>
              </a:rPr>
              <a:t>почвоведа </a:t>
            </a:r>
            <a:r>
              <a:rPr lang="ru-RU" sz="2000" dirty="0" smtClean="0">
                <a:solidFill>
                  <a:schemeClr val="tx2"/>
                </a:solidFill>
              </a:rPr>
              <a:t>Василия Васильевича Докучаева: «Природа </a:t>
            </a:r>
            <a:r>
              <a:rPr lang="ru-RU" sz="2000" dirty="0">
                <a:solidFill>
                  <a:schemeClr val="tx2"/>
                </a:solidFill>
              </a:rPr>
              <a:t>— это лучшая и </a:t>
            </a:r>
            <a:r>
              <a:rPr lang="ru-RU" sz="2000" dirty="0" err="1">
                <a:solidFill>
                  <a:schemeClr val="tx2"/>
                </a:solidFill>
              </a:rPr>
              <a:t>объективнейшая</a:t>
            </a:r>
            <a:r>
              <a:rPr lang="ru-RU" sz="2000" dirty="0">
                <a:solidFill>
                  <a:schemeClr val="tx2"/>
                </a:solidFill>
              </a:rPr>
              <a:t> учительница при решении самых трудных вопросов науки</a:t>
            </a:r>
            <a:r>
              <a:rPr lang="ru-RU" sz="2000" dirty="0" smtClean="0">
                <a:solidFill>
                  <a:schemeClr val="tx2"/>
                </a:solidFill>
              </a:rPr>
              <a:t>.». И действительно, только изучая природу, а не безмерно используя ее богатства, человек сможет приблизится не только к сохранению себя как вида, но и приумножить ресурсы для будущих поколений.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0"/>
            <a:ext cx="2743200" cy="1162050"/>
          </a:xfrm>
        </p:spPr>
        <p:txBody>
          <a:bodyPr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692696"/>
            <a:ext cx="3384376" cy="555570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Сельскохозяйственная индустрия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является основой жизни человеческого общества, так как дает человеку то, без чего невозможна жизнь — пищу и одежду (вернее сырье для производства одежды). Основой для сельскохозяйственной деятельности является почва — «дневные» или наружные горизонты горных пород (все равно каких), естественно измененные совместным воздействием воды, воздуха и различных организмов, живых или мертвых (В. В. Докучаев). По В. Р. Вильямсу, «почва — это поверхностный горизонт суши земного шара, способный производить урожай растений». В. И. Вернадский считал почву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</a:rPr>
              <a:t>биокосным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телом, так как она формируется под воздействием различных организмов.</a:t>
            </a:r>
            <a:endParaRPr lang="ru-RU" sz="1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1920" y="2132856"/>
            <a:ext cx="5111750" cy="305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260648"/>
            <a:ext cx="8229600" cy="266429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Важнейшим </a:t>
            </a:r>
            <a:r>
              <a:rPr lang="ru-RU" sz="1800" b="1" dirty="0"/>
              <a:t>свойством почв является плодородие, т. е. способность удовлетворять потребность растений в элементах питания, воде, воздухе, тепле для того, чтобы они (растения) могли нормально функционировать и давать продукцию, составляющую урожай.</a:t>
            </a:r>
            <a:br>
              <a:rPr lang="ru-RU" sz="1800" b="1" dirty="0"/>
            </a:br>
            <a:r>
              <a:rPr lang="ru-RU" sz="1800" b="1" dirty="0"/>
              <a:t>На основе почв реализуется растениеводство, которое является базой для животноводства, а продукция растениеводства и животноводства обеспечивает человека пищей и многим другим. Сельское хозяйство обеспечивает сырьем пищевую, частично легкую, биотехнологическую, химическую (частично), фармацевтическую и другие отрасли народного хозяйства.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93" y="3130768"/>
            <a:ext cx="5593085" cy="3727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>
          <a:xfrm>
            <a:off x="449213" y="476672"/>
            <a:ext cx="8686800" cy="4434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2"/>
                </a:solidFill>
              </a:rPr>
              <a:t>К общим нарушениям, вызываемым сельскохозяйственной деятельностью, можно отнести: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·</a:t>
            </a:r>
            <a:r>
              <a:rPr lang="ru-RU" sz="2000" dirty="0">
                <a:solidFill>
                  <a:schemeClr val="tx2"/>
                </a:solidFill>
              </a:rPr>
              <a:t>     загрязнение поверхностных и грунтовых вод, деградация водных экосистем при </a:t>
            </a:r>
            <a:r>
              <a:rPr lang="ru-RU" sz="2000" dirty="0" err="1">
                <a:solidFill>
                  <a:schemeClr val="tx2"/>
                </a:solidFill>
              </a:rPr>
              <a:t>эвтрофикации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·     сведение лесов и деградация лесных экосистем (</a:t>
            </a:r>
            <a:r>
              <a:rPr lang="ru-RU" sz="2000" dirty="0" err="1">
                <a:solidFill>
                  <a:schemeClr val="tx2"/>
                </a:solidFill>
              </a:rPr>
              <a:t>обезлесивание</a:t>
            </a:r>
            <a:r>
              <a:rPr lang="ru-RU" sz="2000" dirty="0">
                <a:solidFill>
                  <a:schemeClr val="tx2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·     нарушение водного режима на значительных территориях (при осушении или орошении);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·     опустынивание в результате комплексного нарушения почв и растительного покрова;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·     уничтожение  природных мест обитаний многих видов живых организмов и как следствие вымирание и исчезновение редких и прочих видов.</a:t>
            </a:r>
          </a:p>
        </p:txBody>
      </p:sp>
    </p:spTree>
    <p:extLst>
      <p:ext uri="{BB962C8B-B14F-4D97-AF65-F5344CB8AC3E}">
        <p14:creationId xmlns:p14="http://schemas.microsoft.com/office/powerpoint/2010/main" val="757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692696"/>
            <a:ext cx="8229600" cy="59502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Так как базисом сельскохозяйственного производства является почва, то продуктивность этой отрасли хозяйства зависит от состояния почв. Хозяйственная деятельность человека приводит к деградации почв, в результате чего ежегодно с поверхности Земли исчезает до 25 млн. м2 пахотного слоя почвы. Данное явление получило название «</a:t>
            </a:r>
            <a:r>
              <a:rPr lang="ru-RU" dirty="0" err="1">
                <a:solidFill>
                  <a:schemeClr val="tx2"/>
                </a:solidFill>
              </a:rPr>
              <a:t>дезертификации</a:t>
            </a:r>
            <a:r>
              <a:rPr lang="ru-RU" dirty="0">
                <a:solidFill>
                  <a:schemeClr val="tx2"/>
                </a:solidFill>
              </a:rPr>
              <a:t>», т. е. процесс превращения пахотных земель в пустыни. Выделяют несколько причин деградации почв. К ним относят: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1. Эрозию почв, т.е. механическое разрушение почвы под воздействием воды и ветра (эрозия может протекать и в результате воздействия человека при нерациональной организации поливов и применения тяжелой техники).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2. Опустынивание поверхности — резкое изменение водного режима, приводящее к иссушению и большой потере влаги.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3. </a:t>
            </a:r>
            <a:r>
              <a:rPr lang="ru-RU" dirty="0" err="1">
                <a:solidFill>
                  <a:schemeClr val="tx2"/>
                </a:solidFill>
              </a:rPr>
              <a:t>Токсификация</a:t>
            </a:r>
            <a:r>
              <a:rPr lang="ru-RU" dirty="0">
                <a:solidFill>
                  <a:schemeClr val="tx2"/>
                </a:solidFill>
              </a:rPr>
              <a:t> — заражение почв различными веществами, отрицательно воздействующими на почвенные и другие организмы (засоление, накопление пестицидов и т. д.).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4. Прямые потери почв за счет их отвода под городские постройки, дороги, линии электропередач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55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Вторым основным потребителем воды является сельское хозяйство, использующее ее для орошения полей. Стекающая с них вода насыщена растворами солей и почвенными частицами, а также остатками химических веществ, способствующих повышению урожайности. К ним относятся инсектициды; фунгициды, которые распыляют над фруктовыми садами и посевами; гербициды, знаменитое средство борьбы с сорняками; и прочие пестициды, а также органические и неорганические удобрения, содержащие азот, фосфор, калий и иные химические элементы.</a:t>
            </a:r>
            <a:endParaRPr lang="ru-RU" sz="1600" dirty="0"/>
          </a:p>
        </p:txBody>
      </p:sp>
      <p:pic>
        <p:nvPicPr>
          <p:cNvPr id="4" name="Содержимое 3" descr="618206_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8215370" cy="42862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elaval.ru/ImageVaultFiles/id_757/cf_5/DeLaval%20and%20the%20enviro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95" y="2000240"/>
            <a:ext cx="3588495" cy="23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91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Загрязнение почвы в сельском хозяйстве происходит вследствие внесения огромных количеств минеральных удобрений и ядохимикатов. Известно, что в составе некоторых ядохимикатов содержится ртуть.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4929190" y="2013687"/>
            <a:ext cx="40719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Стремление человека взять от почвы все больше и больше приводит к нерациональному использованию земель, а нередко – и к полному исчезновению их плодородия. Чрезмерное внесение в почву минеральных удобрений и химических средств защиты растений от сорняков и вредителей приводит к ее загрязнению. Накапливаются в почве тяжелые металлы (например, ртуть), радиоактивные вещества, выбрасываемые некоторыми промышленными предприятиями. Из почвы эти токсичные вещества попадают в живые организмы, что может стать причиной их необратимых изменений.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26775" y="4342775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96" t="-1443" r="17787" b="1443"/>
          <a:stretch/>
        </p:blipFill>
        <p:spPr>
          <a:xfrm>
            <a:off x="1979712" y="3864869"/>
            <a:ext cx="2949478" cy="2574706"/>
          </a:xfrm>
          <a:prstGeom prst="rect">
            <a:avLst/>
          </a:prstGeom>
        </p:spPr>
      </p:pic>
      <p:pic>
        <p:nvPicPr>
          <p:cNvPr id="4" name="Содержимое 3" descr="1236863478_containers_soi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504" y="2000240"/>
            <a:ext cx="2590026" cy="2342535"/>
          </a:xfrm>
        </p:spPr>
      </p:pic>
      <p:pic>
        <p:nvPicPr>
          <p:cNvPr id="1030" name="Picture 6" descr="http://www.ecosibir.ru/pub/editor/%D1%81%D0%B5%D0%BB%D1%8C%D1%85%D0%BE%D0%B7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r="14530"/>
          <a:stretch/>
        </p:blipFill>
        <p:spPr bwMode="auto">
          <a:xfrm>
            <a:off x="130969" y="4342775"/>
            <a:ext cx="2304256" cy="20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320"/>
            <a:ext cx="8712968" cy="180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В практике земледелия бесполезно теряется до 30 - 50% всех вносимых минеральных удобрений. Например, в полевых условиях растениями усваивается лишь около 40% от общего объема вносимого азота, 18 - 33% азота остается в почве, а 10 - 30% его улетучивается в виде различных газообразных соединений. Выделение оксидов азота в атмосферу влечет за собой не только экономические потери, но и способствует разрушению озонового слоя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4653136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Сельское хозяйство является и основным источником поступления в биосферу соединений фосфора. Большое количество фосфатов ежегодно поступает в природные воды вследствие смыва фосфорных удобрений с полей под воздействием орошения и эрозионных процессов (с каждого гектара пашни ежегодно уносится до 10 кг фосфора), а также за счет возрастания производства различных фосфорсодержащих препаратов, используемых в сельском хозяйстве, быту, промышленности.</a:t>
            </a:r>
          </a:p>
        </p:txBody>
      </p:sp>
      <p:pic>
        <p:nvPicPr>
          <p:cNvPr id="3074" name="Picture 2" descr="http://newshour-tc.pbs.org/newshour/wp-content/uploads/2014/11/SuperWee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30189"/>
            <a:ext cx="5004905" cy="27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7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23528" y="116632"/>
            <a:ext cx="8363272" cy="5555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К экологически безопасным методам борьбы с вредителями сельскохозяйственных культур относят: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1. Карантин (пример организационно-хозяйственного мероприятия).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2. Агротехнические мероприятия, состоящие в определенных способах обработки почвы, последовательности внесения удобрений, соблюдении оптимальных сроков сева, уничтожении послеуборочных остатков посевов и т. д.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3. Прогнозирование возможностей массового размножения вредителей и принятие мер по их ликвидации экологически безопасными средствами.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4. Широкое применение биологических методов защиты растений.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К этим методам относят использование энтомофагов, биологически активных веществ, микробиологических препаратов, методов генетики.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Энтомофаги — организмы, питающиеся насекомыми, например насекомоядные птицы. Применение энтомофагов состоит в расселении местных насекомоядных организмов по данной территории, привлечении этих организмов на конкретную территорию и другие методы.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www.egcyo.com/Content/Files/Pages/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8"/>
          <a:stretch/>
        </p:blipFill>
        <p:spPr bwMode="auto">
          <a:xfrm>
            <a:off x="2200908" y="5085185"/>
            <a:ext cx="46085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1088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Поток</vt:lpstr>
      <vt:lpstr>Воздействие сельского хозяйства на окружающую среду</vt:lpstr>
      <vt:lpstr>Презентация PowerPoint</vt:lpstr>
      <vt:lpstr>Важнейшим свойством почв является плодородие, т. е. способность удовлетворять потребность растений в элементах питания, воде, воздухе, тепле для того, чтобы они (растения) могли нормально функционировать и давать продукцию, составляющую урожай. На основе почв реализуется растениеводство, которое является базой для животноводства, а продукция растениеводства и животноводства обеспечивает человека пищей и многим другим. Сельское хозяйство обеспечивает сырьем пищевую, частично легкую, биотехнологическую, химическую (частично), фармацевтическую и другие отрасли народного хозяйства.</vt:lpstr>
      <vt:lpstr>Презентация PowerPoint</vt:lpstr>
      <vt:lpstr>Презентация PowerPoint</vt:lpstr>
      <vt:lpstr>Вторым основным потребителем воды является сельское хозяйство, использующее ее для орошения полей. Стекающая с них вода насыщена растворами солей и почвенными частицами, а также остатками химических веществ, способствующих повышению урожайности. К ним относятся инсектициды; фунгициды, которые распыляют над фруктовыми садами и посевами; гербициды, знаменитое средство борьбы с сорняками; и прочие пестициды, а также органические и неорганические удобрения, содержащие азот, фосфор, калий и иные химические элементы.</vt:lpstr>
      <vt:lpstr>Загрязнение почвы в сельском хозяйстве происходит вследствие внесения огромных количеств минеральных удобрений и ядохимикатов. Известно, что в составе некоторых ядохимикатов содержится ртуть.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Загрязнение окружающей  среды</dc:title>
  <dc:creator>c400</dc:creator>
  <cp:lastModifiedBy>Люба</cp:lastModifiedBy>
  <cp:revision>11</cp:revision>
  <dcterms:created xsi:type="dcterms:W3CDTF">2013-01-30T14:16:31Z</dcterms:created>
  <dcterms:modified xsi:type="dcterms:W3CDTF">2016-12-29T05:57:33Z</dcterms:modified>
</cp:coreProperties>
</file>