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2" r:id="rId8"/>
    <p:sldId id="263" r:id="rId9"/>
    <p:sldId id="260" r:id="rId10"/>
    <p:sldId id="267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29" autoAdjust="0"/>
    <p:restoredTop sz="94103" autoAdjust="0"/>
  </p:normalViewPr>
  <p:slideViewPr>
    <p:cSldViewPr>
      <p:cViewPr varScale="1">
        <p:scale>
          <a:sx n="102" d="100"/>
          <a:sy n="102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hyperlink" Target="http://www.vokrugsveta.ru/encyclopedia/index.php?title=%D0%98%D0%B7%D0%BE%D0%B1%D1%80%D0%B0%D0%B6%D0%B5%D0%BD%D0%B8%D0%B5:Ekaterina1760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hyperlink" Target="//commons.wikimedia.org/wiki/File:Vladimir_Putin_7_March_2000-3.jpg?uselang=ru" TargetMode="Externa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hyperlink" Target="//commons.wikimedia.org/wiki/File:Vladimir_Putin_7_March_2000-1.jpg?uselang=ru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hyperlink" Target="http://www.vokrugsveta.ru/encyclopedia/index.php?title=%D0%98%D0%B7%D0%BE%D0%B1%D1%80%D0%B0%D0%B6%D0%B5%D0%BD%D0%B8%D0%B5:Ekaterina1760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3/3e/Mikeshin_catherin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4%D0%B0%D0%B9%D0%BB:Rus_Stamp-150_let_1812_goda-10kop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а\AppData\Local\Microsoft\Windows\Temporary Internet Files\Content.IE5\IQ22GPY7\MP90039962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1"/>
            <a:ext cx="7389042" cy="15716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Знаменитые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женщины России.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4" descr="Василиса Кожина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1428760" cy="171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4" descr="Нина Петрова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214818"/>
            <a:ext cx="1571636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4" descr="А. П. Антропов. Портрет вел. кн. Екатерины Алексеевны. 1760">
            <a:hlinkClick r:id="rId5" tooltip="&quot;А. П. Антропов. Портрет вел. кн. Екатерины Алексеевны. 1760&quot;"/>
          </p:cNvPr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85992"/>
            <a:ext cx="1857388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www.visualrian.ru/thumbnails/00000000009/9104.th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857760"/>
            <a:ext cx="1778011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4" descr="София Ковалевская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2214554"/>
            <a:ext cx="2000264" cy="2071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4" descr="http://www.wild-mistress.ru/wm/wm.nsf/publicall/2011-12-12-1884642.html/$FILE/1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2071678"/>
            <a:ext cx="1928826" cy="1857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http://im0-tub-ru.yandex.net/i?id=493170302-31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4429132"/>
            <a:ext cx="1571636" cy="2203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Содержимое 4" descr="http://z3.foto.rambler.ru/public/dima_4udik/1/1/1-web.jp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357430"/>
            <a:ext cx="1714512" cy="2071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://i058.radikal.ru/1112/30/bc90a9ab30c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6" y="5000636"/>
            <a:ext cx="2500330" cy="1640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liveinternet.ru/images/attach/c/0/53/0/53000240_Latuynin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2643206" cy="35008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00694" y="-2000288"/>
            <a:ext cx="1071570" cy="550072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Лариса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Латынина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143240" y="1285860"/>
            <a:ext cx="5857916" cy="250033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Выдающая советская гимнастка, девятикратная олимпийская чемпионка, заслуженный мастер спорта, заслуженный тренер.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Имеет наибольшую по количеству коллекцию олимпийских медалей за всю историю спорта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золотых, 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серебрянных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4 бронзовых медали.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Ещё известна тем, что на чемпионате Европы 1957 года выиграла все золотые медали.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eoples.ru/sport/gymnastics/latynina/latynina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605092" cy="3256366"/>
          </a:xfrm>
          <a:prstGeom prst="rect">
            <a:avLst/>
          </a:prstGeom>
          <a:noFill/>
        </p:spPr>
      </p:pic>
      <p:pic>
        <p:nvPicPr>
          <p:cNvPr id="1030" name="Picture 6" descr="http://www.spletnik.ru/img/2008/08/sasha/forma/56-64latyn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4000528" cy="2936388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thumb/c/cc/Vladimir_Putin_7_March_2000-3.jpg/120px-Vladimir_Putin_7_March_2000-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714752"/>
            <a:ext cx="200026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357422" y="-2000288"/>
            <a:ext cx="1071570" cy="550072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Нина Терешкова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5357850" cy="2643206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Первая в мире женщина-космонавт, полковник, Герой Советского Союза. 16 апреля 1963 года состоялся старт космического корабля Восток 5 Именем Терешковой назван кратер на Луне, почётный гражданин многих городов мира.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z3.foto.rambler.ru/public/dima_4udik/1/1/1-we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2928958" cy="3214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4-tub-ru.yandex.net/i?id=221105254-1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2293637" cy="3071834"/>
          </a:xfrm>
          <a:prstGeom prst="rect">
            <a:avLst/>
          </a:prstGeom>
          <a:noFill/>
        </p:spPr>
      </p:pic>
      <p:pic>
        <p:nvPicPr>
          <p:cNvPr id="3076" name="Picture 4" descr="http://im5-tub-ru.yandex.net/i?id=633977779-5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86124"/>
            <a:ext cx="2284104" cy="3214700"/>
          </a:xfrm>
          <a:prstGeom prst="rect">
            <a:avLst/>
          </a:prstGeom>
          <a:noFill/>
        </p:spPr>
      </p:pic>
      <p:pic>
        <p:nvPicPr>
          <p:cNvPr id="4100" name="Picture 4" descr="http://www.universetoday.com/wp-content/uploads/cratered_mo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357562"/>
            <a:ext cx="3214710" cy="313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035819" y="-607247"/>
            <a:ext cx="1428760" cy="321471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Ирина 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однина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714488"/>
            <a:ext cx="3431412" cy="45967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Выдающаяся советская фигуристка,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рёхкратная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олимпийская чемпионка, десятикратная чемпионка мира, автор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книги «Негладкий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лёд», депутат Государственной Думы.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Ирина Роднина ведёт авторскую передачу на радио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Стадион»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Ирина Константиновна Родн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3-tub-ru.yandex.net/i?id=365086202-42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2143140" cy="3182881"/>
          </a:xfrm>
          <a:prstGeom prst="rect">
            <a:avLst/>
          </a:prstGeom>
          <a:noFill/>
        </p:spPr>
      </p:pic>
      <p:pic>
        <p:nvPicPr>
          <p:cNvPr id="3074" name="Picture 2" descr="http://i058.radikal.ru/1112/30/bc90a9ab30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4143404" cy="2719110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4/41/Vladimir_Putin_7_March_2000-1.jpg/250px-Vladimir_Putin_7_March_2000-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643446"/>
            <a:ext cx="2786082" cy="186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252708" y="-681260"/>
            <a:ext cx="1285884" cy="35056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Валентина Матвиенко.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928802"/>
            <a:ext cx="2857520" cy="43824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Российский государственный деятель, бывший губернатор и председатель Правительства города С-Петербурга.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ralpress.ru/sites/default/files/imagecache/slide/photo/matvi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2428892" cy="3260957"/>
          </a:xfrm>
          <a:prstGeom prst="rect">
            <a:avLst/>
          </a:prstGeom>
          <a:noFill/>
        </p:spPr>
      </p:pic>
      <p:pic>
        <p:nvPicPr>
          <p:cNvPr id="1028" name="Picture 4" descr="http://mr-melnik.narod.ru/saint-peterburg/petropavlovskaya_fortress/images/saint-peterburg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714776" cy="2786082"/>
          </a:xfrm>
          <a:prstGeom prst="rect">
            <a:avLst/>
          </a:prstGeom>
          <a:noFill/>
        </p:spPr>
      </p:pic>
      <p:pic>
        <p:nvPicPr>
          <p:cNvPr id="1030" name="Picture 6" descr="http://doseng.org/uploads/posts/2009-04/1238841795_s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071834" cy="2818197"/>
          </a:xfrm>
          <a:prstGeom prst="rect">
            <a:avLst/>
          </a:prstGeom>
          <a:noFill/>
        </p:spPr>
      </p:pic>
      <p:pic>
        <p:nvPicPr>
          <p:cNvPr id="3077" name="Picture 5" descr="http://gov.spb.ru/static/i/arm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14290"/>
            <a:ext cx="2128842" cy="245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8-tub-ru.yandex.net/i?id=86272682-3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1885487" cy="2643206"/>
          </a:xfrm>
          <a:prstGeom prst="rect">
            <a:avLst/>
          </a:prstGeom>
          <a:noFill/>
        </p:spPr>
      </p:pic>
      <p:pic>
        <p:nvPicPr>
          <p:cNvPr id="1033" name="Picture 9" descr="C:\Users\Ира\AppData\Local\Microsoft\Windows\Temporary Internet Files\Content.IE5\ARXMMMFT\MP900433724[1].jpg"/>
          <p:cNvPicPr>
            <a:picLocks noChangeAspect="1" noChangeArrowheads="1"/>
          </p:cNvPicPr>
          <p:nvPr/>
        </p:nvPicPr>
        <p:blipFill>
          <a:blip r:embed="rId3" cstate="print"/>
          <a:srcRect b="17241"/>
          <a:stretch>
            <a:fillRect/>
          </a:stretch>
        </p:blipFill>
        <p:spPr bwMode="auto">
          <a:xfrm>
            <a:off x="142844" y="4415266"/>
            <a:ext cx="4500562" cy="2442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071537" y="-714403"/>
            <a:ext cx="1857392" cy="371477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Алёна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Арзамасская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монахиня</a:t>
            </a:r>
            <a:endParaRPr lang="ru-RU" sz="3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143116"/>
            <a:ext cx="4143404" cy="29289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Когда началось восстание крестьян под предводительством Степана Разина, сбежала из монастыря, создала боевой отряд. Около 300 человек, подчиняясь беглой монахине, разбили не одно царское войско.</a:t>
            </a:r>
            <a:endParaRPr lang="ru-RU" sz="20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" name="Содержимое 6" descr="Алена Арзамасская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"/>
            <a:ext cx="30003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im8-tub-ru.yandex.net/i?id=340759102-10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3413137" cy="245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07455" y="-2178883"/>
            <a:ext cx="928694" cy="57150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Екатерина </a:t>
            </a:r>
            <a:r>
              <a:rPr lang="en-US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II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6000792" cy="35719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Екатерина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Великая императрица всероссийская. В её правление территория России увеличилась за счёт присоединения южных плодородных земель Крыма. Образовала 29 новых губерний, построила около 144 городов.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 создан государственный банк, выпущены первые бумажные деньги  ассигнации, открыты городские школы, Смольный институт благородных девиц.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. П. Антропов. Портрет вел. кн. Екатерины Алексеевны. 1760">
            <a:hlinkClick r:id="rId2" tooltip="&quot;А. П. Антропов. Портрет вел. кн. Екатерины Алексеевны. 1760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ile:Mikeshin cather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2357422" cy="3143230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7/76/Quarenghi_smol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351" y="3857628"/>
            <a:ext cx="3357649" cy="2786082"/>
          </a:xfrm>
          <a:prstGeom prst="rect">
            <a:avLst/>
          </a:prstGeom>
          <a:noFill/>
        </p:spPr>
      </p:pic>
      <p:pic>
        <p:nvPicPr>
          <p:cNvPr id="11266" name="Picture 2" descr="http://scientificrussia.ru/data/auto/historical/preview-russian_empire_1910_bill_100_rever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857628"/>
            <a:ext cx="3524250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www.filipark.ru/netcat_files/Image/2012_03_29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4071958" cy="25585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571736" y="-571504"/>
            <a:ext cx="1714512" cy="28575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Василиса Кожина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071670" y="1714488"/>
            <a:ext cx="3286148" cy="376873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Отечественная война 1812 года.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Храбрая девушка организовала партизанский отряд из женщин и подростков, которые захватывали и освобождали пленных.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асилиса Кожина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im7-tub-ru.yandex.net/i?id=96310701-4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2000264" cy="2586548"/>
          </a:xfrm>
          <a:prstGeom prst="rect">
            <a:avLst/>
          </a:prstGeom>
          <a:noFill/>
        </p:spPr>
      </p:pic>
      <p:pic>
        <p:nvPicPr>
          <p:cNvPr id="10244" name="Picture 4" descr="http://im8-tub-ru.yandex.net/i?id=158946394-53-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1863170" cy="1838328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ru/thumb/c/c0/Rus_Stamp-150_let_1812_goda-10kop.jpg/220px-Rus_Stamp-150_let_1812_goda-10kop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000636"/>
            <a:ext cx="2143140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464447" y="-750123"/>
            <a:ext cx="1214446" cy="342902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Софья Ковалевская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288536" cy="431102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Русский математик и механик, первая в мире женщина-профессор математики.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Музей –усадьба Софьи Ковалевской находится в селе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Палибино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городе Великие Луки  есть гимназия имени Ковалевской.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офия Ковалевск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286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2-tub-ru.yandex.net/i?id=153156794-4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2071702" cy="2877364"/>
          </a:xfrm>
          <a:prstGeom prst="rect">
            <a:avLst/>
          </a:prstGeom>
          <a:noFill/>
        </p:spPr>
      </p:pic>
      <p:pic>
        <p:nvPicPr>
          <p:cNvPr id="7170" name="Picture 2" descr="http://media.pskovlive.ru/gallery/obj2/small/2009-02-04-12-15-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2071702" cy="2985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2" name="Picture 4" descr="http://www.eduvluki.ru/archive/schools/data/3/images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351490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library.ru/1/local_uprav/selo_kobi/photos/velikieluki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429132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ра\AppData\Local\Microsoft\Windows\Temporary Internet Files\Content.IE5\XHMUCITQ\MP900433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941" y="4000456"/>
            <a:ext cx="4297059" cy="2857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536545" y="-678685"/>
            <a:ext cx="1428760" cy="321471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Нина Петрова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1714488"/>
            <a:ext cx="3786214" cy="45253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(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 гитлеровской Германии).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Снайпер-одиночка, на её счету 120 убитых солдат. После войны она стала командиром школы снайперов.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ина Петрова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71464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im0-tub-ru.yandex.net/i?id=262903060-2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1643074" cy="2440209"/>
          </a:xfrm>
          <a:prstGeom prst="rect">
            <a:avLst/>
          </a:prstGeom>
          <a:noFill/>
        </p:spPr>
      </p:pic>
      <p:pic>
        <p:nvPicPr>
          <p:cNvPr id="10242" name="Picture 2" descr="http://img-fotki.yandex.ru/get/4418/118737935.13/0_5b6df_42448cfd_X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0"/>
            <a:ext cx="2071702" cy="2071703"/>
          </a:xfrm>
          <a:prstGeom prst="rect">
            <a:avLst/>
          </a:prstGeom>
          <a:noFill/>
        </p:spPr>
      </p:pic>
      <p:pic>
        <p:nvPicPr>
          <p:cNvPr id="10244" name="Picture 4" descr="http://f2.mylove.ru/41gDOzoxAvPY1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143380"/>
            <a:ext cx="3643337" cy="259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543048" y="-1185882"/>
            <a:ext cx="914400" cy="40004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Агния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Барто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3217098" cy="47396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Поэтесса, сценарист,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радиоведущая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Выпустила сборники стихов « Стихи детям», « За цветами в зимний лес». Вела программу « Найти человека» о поисках семей детей, потерявших во время Великой Отечественной войны. Награждена многими медалями и орденами, имя Агнии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присвоено одному из кратеров на Венере.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wild-mistress.ru/wm/wm.nsf/publicall/2011-12-12-1884642.html/$FILE/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714644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8" name="Picture 8" descr="http://im4-tub-ru.yandex.net/i?id=58943654-5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3071834" cy="3155994"/>
          </a:xfrm>
          <a:prstGeom prst="rect">
            <a:avLst/>
          </a:prstGeom>
          <a:noFill/>
        </p:spPr>
      </p:pic>
      <p:pic>
        <p:nvPicPr>
          <p:cNvPr id="5130" name="Picture 10" descr="http://im8-tub-ru.yandex.net/i?id=271080018-0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71942"/>
            <a:ext cx="2071702" cy="2071702"/>
          </a:xfrm>
          <a:prstGeom prst="rect">
            <a:avLst/>
          </a:prstGeom>
          <a:noFill/>
        </p:spPr>
      </p:pic>
      <p:pic>
        <p:nvPicPr>
          <p:cNvPr id="5124" name="Picture 4" descr="http://im3-tub-ru.yandex.net/i?id=541371207-35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28"/>
            <a:ext cx="2000264" cy="2678925"/>
          </a:xfrm>
          <a:prstGeom prst="rect">
            <a:avLst/>
          </a:prstGeom>
          <a:noFill/>
        </p:spPr>
      </p:pic>
      <p:pic>
        <p:nvPicPr>
          <p:cNvPr id="6146" name="Picture 2" descr="http://why-as.do.am/sun_system/crater_moon_ven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3286148" cy="209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8-tub-ru.yandex.net/i?id=143960785-2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2428892" cy="28687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64777" y="-964437"/>
            <a:ext cx="1285884" cy="392909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Галина Уланова.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357422" y="1643050"/>
            <a:ext cx="4357718" cy="32861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Балерина, балетный педагог, народная артистка. Работала в Мариинском и Большом театрах. Танцевала в спектаклях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Золушка», « Ромео и Джульетта»,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«Лебединое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озеро» и многих других. Ей единственной ещё при жизни был установлен памятник в С-Петербурге на аллее героев Московского парка Победы.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Голландии выведен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тюльпанов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Уланова».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3-tub-ru.yandex.net/i?id=435544070-0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876"/>
            <a:ext cx="2153618" cy="3019090"/>
          </a:xfrm>
          <a:prstGeom prst="rect">
            <a:avLst/>
          </a:prstGeom>
          <a:noFill/>
        </p:spPr>
      </p:pic>
      <p:pic>
        <p:nvPicPr>
          <p:cNvPr id="5122" name="Picture 2" descr="http://im0-tub-ru.yandex.net/i?id=493170302-3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2143140" cy="3004403"/>
          </a:xfrm>
          <a:prstGeom prst="rect">
            <a:avLst/>
          </a:prstGeom>
          <a:noFill/>
        </p:spPr>
      </p:pic>
      <p:pic>
        <p:nvPicPr>
          <p:cNvPr id="5124" name="Picture 4" descr="http://findmapplaces.com/bphoto/26/pamyatnik-galine-ulanovoy_269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57628"/>
            <a:ext cx="2143108" cy="2853251"/>
          </a:xfrm>
          <a:prstGeom prst="rect">
            <a:avLst/>
          </a:prstGeom>
          <a:noFill/>
        </p:spPr>
      </p:pic>
      <p:pic>
        <p:nvPicPr>
          <p:cNvPr id="5126" name="Picture 6" descr="http://im5-tub-ru.yandex.net/i?id=250166437-5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286256"/>
            <a:ext cx="2000264" cy="241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dia.theatre.ru/photo/38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3111408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179236" y="-2536086"/>
            <a:ext cx="1643048" cy="557216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Дурова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68" y="1000108"/>
            <a:ext cx="5286412" cy="441167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Знаменитая дрессировщица, организовала « Театр зверей», где вместе с людьми выступали животные. Работала с большим количеством зверей, но больше всего любила морских львов. Подготовила много талантливых дрессировщиков. Получила звание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«Заслуженный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 искусств»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visualrian.ru/thumbnails/00000000009/9104.t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111519" cy="3000396"/>
          </a:xfrm>
          <a:prstGeom prst="rect">
            <a:avLst/>
          </a:prstGeom>
          <a:noFill/>
        </p:spPr>
      </p:pic>
      <p:pic>
        <p:nvPicPr>
          <p:cNvPr id="8194" name="Picture 2" descr="http://www.vokrugsveta.ru/photo/thumbnails/600/14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429132"/>
            <a:ext cx="3714776" cy="2228866"/>
          </a:xfrm>
          <a:prstGeom prst="rect">
            <a:avLst/>
          </a:prstGeom>
          <a:noFill/>
        </p:spPr>
      </p:pic>
      <p:pic>
        <p:nvPicPr>
          <p:cNvPr id="8196" name="Picture 4" descr="http://www.zateevo.ru/userfiles/image/SLOVA/Dinastii/an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786058"/>
            <a:ext cx="3076578" cy="226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529</TotalTime>
  <Words>473</Words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Знаменитые  женщины России.</vt:lpstr>
      <vt:lpstr>Алёна Арзамасская монахиня</vt:lpstr>
      <vt:lpstr>Екатерина II </vt:lpstr>
      <vt:lpstr>Василиса Кожина</vt:lpstr>
      <vt:lpstr>Софья Ковалевская.</vt:lpstr>
      <vt:lpstr>Нина Петрова</vt:lpstr>
      <vt:lpstr>Агния Барто.</vt:lpstr>
      <vt:lpstr>Галина Уланова.</vt:lpstr>
      <vt:lpstr>Анна Дурова</vt:lpstr>
      <vt:lpstr>Лариса Латынина.</vt:lpstr>
      <vt:lpstr>Нина Терешкова</vt:lpstr>
      <vt:lpstr>Ирина Роднина</vt:lpstr>
      <vt:lpstr>Валентина Матвиенко.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59</cp:revision>
  <dcterms:created xsi:type="dcterms:W3CDTF">2013-02-18T15:34:09Z</dcterms:created>
  <dcterms:modified xsi:type="dcterms:W3CDTF">2013-03-02T16:06:48Z</dcterms:modified>
</cp:coreProperties>
</file>