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ppt" ContentType="application/vnd.ms-powerpoi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41" r:id="rId2"/>
    <p:sldId id="346" r:id="rId3"/>
    <p:sldId id="347" r:id="rId4"/>
    <p:sldId id="348" r:id="rId5"/>
    <p:sldId id="349" r:id="rId6"/>
    <p:sldId id="350" r:id="rId7"/>
    <p:sldId id="351" r:id="rId8"/>
    <p:sldId id="352" r:id="rId9"/>
    <p:sldId id="256" r:id="rId10"/>
    <p:sldId id="321" r:id="rId11"/>
    <p:sldId id="353" r:id="rId12"/>
    <p:sldId id="259" r:id="rId13"/>
    <p:sldId id="275" r:id="rId14"/>
    <p:sldId id="272" r:id="rId15"/>
    <p:sldId id="306" r:id="rId16"/>
    <p:sldId id="269" r:id="rId17"/>
    <p:sldId id="354" r:id="rId18"/>
    <p:sldId id="323" r:id="rId19"/>
    <p:sldId id="324" r:id="rId20"/>
    <p:sldId id="329" r:id="rId21"/>
    <p:sldId id="332" r:id="rId22"/>
    <p:sldId id="327" r:id="rId23"/>
    <p:sldId id="325" r:id="rId24"/>
    <p:sldId id="331" r:id="rId25"/>
    <p:sldId id="333" r:id="rId26"/>
    <p:sldId id="330" r:id="rId27"/>
    <p:sldId id="334" r:id="rId28"/>
    <p:sldId id="326" r:id="rId29"/>
    <p:sldId id="335" r:id="rId30"/>
    <p:sldId id="336" r:id="rId31"/>
    <p:sldId id="337" r:id="rId32"/>
    <p:sldId id="258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440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78C203-A8A6-4A44-96FD-734B6BBAFAFA}" type="datetimeFigureOut">
              <a:rPr lang="ru-RU" smtClean="0"/>
              <a:pPr/>
              <a:t>09.12.2016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674E97-675A-4845-A447-647E262E06A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674E97-675A-4845-A447-647E262E06A9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01B79-CC0C-4A7C-90A1-02F0543EB780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1B4DD-D7ED-4C81-AC92-209C482721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BC14B-EA67-47EE-8C6D-37CE6AADB521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1F3AD-980D-4A58-9B1C-C2E59DB0C0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7DE2B-0973-4D18-8857-3F3827712E40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A8A10-161F-40C6-BBFE-323A2C776E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C905A-702A-4260-98EF-DE96E044B91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778CB-26F5-4DDB-A75D-74B0894B9663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24A63-6211-46F5-A878-53824EB217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C9EAF-8A3C-4461-9D6E-81EFA6BD52BB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228D3-32CB-439C-9924-A08C64892D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83E35-706D-42B0-9D8E-C4C4AAC4C91C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66089-C8D1-4AF4-A8D7-4D73D8A5DA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D5C9F-221F-4EAB-B4ED-01ED5E0D3C8C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86D8D-42CC-4BBF-B3F9-F303CA9038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E21E6-D0A0-4F5E-A328-E55CE5DADDD4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C3129-A59F-493B-AB0E-1F25CAE561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1BD2C-B29D-4BD2-9013-FAFD06F2CF23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3064C-733D-4FAC-A737-5E418E63EF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CAF20-1C8D-4C12-AEF2-D68F9AD349D2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10670-FE40-4BF5-A503-18BF25B103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E754E-8D6F-44D9-AD59-7254EB7B991E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F2927-5B57-49C7-9DA1-FD848E8318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61EDD23-A5D3-455D-AD8D-CED2E2816F66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847633D-A64C-4E25-A89D-9A220DFE12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dissolv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1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3143240" y="1071546"/>
          <a:ext cx="5214974" cy="4714908"/>
        </p:xfrm>
        <a:graphic>
          <a:graphicData uri="http://schemas.openxmlformats.org/presentationml/2006/ole">
            <p:oleObj spid="_x0000_s3074" name="Презентация" r:id="rId3" imgW="4570530" imgH="3427618" progId="PowerPoint.Show.8">
              <p:embed/>
            </p:oleObj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2"/>
          <p:cNvSpPr>
            <a:spLocks noGrp="1"/>
          </p:cNvSpPr>
          <p:nvPr>
            <p:ph type="title"/>
          </p:nvPr>
        </p:nvSpPr>
        <p:spPr>
          <a:xfrm>
            <a:off x="3071802" y="714356"/>
            <a:ext cx="1785950" cy="1297007"/>
          </a:xfrm>
        </p:spPr>
        <p:txBody>
          <a:bodyPr/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000" b="1" dirty="0" smtClean="0">
                <a:solidFill>
                  <a:srgbClr val="C00000"/>
                </a:solidFill>
              </a:rPr>
              <a:t>Георгий  Победоносец</a:t>
            </a:r>
            <a:r>
              <a:rPr lang="ru-RU" sz="2800" dirty="0" smtClean="0">
                <a:solidFill>
                  <a:srgbClr val="C00000"/>
                </a:solidFill>
              </a:rPr>
              <a:t/>
            </a:r>
            <a:br>
              <a:rPr lang="ru-RU" sz="2800" dirty="0" smtClean="0">
                <a:solidFill>
                  <a:srgbClr val="C00000"/>
                </a:solidFill>
              </a:rPr>
            </a:br>
            <a:endParaRPr lang="ru-RU" sz="2800" dirty="0" smtClean="0">
              <a:solidFill>
                <a:srgbClr val="C00000"/>
              </a:solidFill>
            </a:endParaRPr>
          </a:p>
        </p:txBody>
      </p:sp>
      <p:pic>
        <p:nvPicPr>
          <p:cNvPr id="13316" name="Picture 4" descr="http://www.iconexpo.ru/pics/1_4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2214554"/>
            <a:ext cx="2643206" cy="385765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30052" name="Picture 4" descr="C:\Users\Nina\Desktop\Жуков на презентацию\img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857232"/>
            <a:ext cx="3500462" cy="511971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1000132"/>
          </a:xfrm>
        </p:spPr>
        <p:txBody>
          <a:bodyPr/>
          <a:lstStyle/>
          <a:p>
            <a:r>
              <a:rPr lang="ru-RU" b="1" dirty="0" smtClean="0"/>
              <a:t>Почему на коне?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71802" y="1600200"/>
            <a:ext cx="5614998" cy="4525963"/>
          </a:xfrm>
        </p:spPr>
        <p:txBody>
          <a:bodyPr/>
          <a:lstStyle/>
          <a:p>
            <a:r>
              <a:rPr lang="ru-RU" sz="2400" b="1" dirty="0" smtClean="0"/>
              <a:t>7августа 1915 года  Георгий Константинович был призван в армию и зачислен в 5 запасной кавалерийский полк.</a:t>
            </a:r>
          </a:p>
          <a:p>
            <a:r>
              <a:rPr lang="ru-RU" sz="2400" b="1" dirty="0" smtClean="0"/>
              <a:t>  После обучения на кавалерийского унтер-офицера в августе 1916 года попал на Юго-Западный фронт в 10-й Новгородский драгунский полк.</a:t>
            </a:r>
          </a:p>
          <a:p>
            <a:r>
              <a:rPr lang="ru-RU" sz="2400" b="1" dirty="0" smtClean="0"/>
              <a:t> И с тех пор он все время на коне.</a:t>
            </a:r>
            <a:endParaRPr lang="ru-RU" sz="2400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1" descr="C:\Users\Nina\Desktop\Жуков на презентацию\img6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9805" y="714356"/>
            <a:ext cx="4891285" cy="535785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ru-RU" sz="2800" b="1" i="1" dirty="0" smtClean="0"/>
              <a:t>Героям Отечества посвящается                                 9 декабря 2015года</a:t>
            </a:r>
            <a:endParaRPr lang="ru-RU" sz="2800" b="1" dirty="0"/>
          </a:p>
        </p:txBody>
      </p:sp>
      <p:pic>
        <p:nvPicPr>
          <p:cNvPr id="4" name="Содержимое 3" descr="DSC0097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5976" y="1214422"/>
            <a:ext cx="4765113" cy="4572032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ina\Desktop\DSC009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5388" y="714356"/>
            <a:ext cx="4694264" cy="485778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 Память живет в наших сердцах</a:t>
            </a:r>
            <a:br>
              <a:rPr lang="ru-RU" b="1" dirty="0" smtClean="0"/>
            </a:br>
            <a:r>
              <a:rPr lang="ru-RU" b="1" dirty="0" smtClean="0"/>
              <a:t>9 мая 2015г</a:t>
            </a:r>
            <a:endParaRPr lang="ru-RU" b="1" dirty="0"/>
          </a:p>
        </p:txBody>
      </p:sp>
      <p:pic>
        <p:nvPicPr>
          <p:cNvPr id="119810" name="Picture 2" descr="C:\Users\Nina\Desktop\фестиваль военной песни 24.04.2015г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6915" r="7841"/>
          <a:stretch>
            <a:fillRect/>
          </a:stretch>
        </p:blipFill>
        <p:spPr bwMode="auto">
          <a:xfrm>
            <a:off x="2922009" y="1643050"/>
            <a:ext cx="6221992" cy="500066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                   23 февраля 2016г</a:t>
            </a:r>
            <a:br>
              <a:rPr lang="ru-RU" b="1" dirty="0" smtClean="0"/>
            </a:br>
            <a:r>
              <a:rPr lang="ru-RU" b="1" dirty="0" smtClean="0"/>
              <a:t>                   Смотр строя и песни</a:t>
            </a:r>
            <a:endParaRPr lang="ru-RU" b="1" dirty="0"/>
          </a:p>
        </p:txBody>
      </p:sp>
      <p:pic>
        <p:nvPicPr>
          <p:cNvPr id="2050" name="Picture 2" descr="C:\Users\Nina\Desktop\Смотр строя и песни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488" y="1500174"/>
            <a:ext cx="5839328" cy="471490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Речь Жукова Г.К. на параде Победы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3798888" y="3279775"/>
          <a:ext cx="3251200" cy="685800"/>
        </p:xfrm>
        <a:graphic>
          <a:graphicData uri="http://schemas.openxmlformats.org/presentationml/2006/ole">
            <p:oleObj spid="_x0000_s18434" name="Пакет" showAsIcon="1" r:id="rId3" imgW="3251880" imgH="685800" progId="Package">
              <p:embed/>
            </p:oleObj>
          </a:graphicData>
        </a:graphic>
      </p:graphicFrame>
    </p:spTree>
  </p:cSld>
  <p:clrMapOvr>
    <a:masterClrMapping/>
  </p:clrMapOvr>
  <p:transition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C:\Users\Nina\Desktop\Жуков на презентацию\img8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785794"/>
            <a:ext cx="4857784" cy="492920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C:\Users\Nina\Desktop\Жуков на презентацию\img10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0" y="785794"/>
            <a:ext cx="5000660" cy="527210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884238"/>
          </a:xfrm>
        </p:spPr>
        <p:txBody>
          <a:bodyPr/>
          <a:lstStyle/>
          <a:p>
            <a:r>
              <a:rPr lang="ru-RU" altLang="ru-RU" sz="3200" b="1" dirty="0" smtClean="0">
                <a:solidFill>
                  <a:srgbClr val="FF0000"/>
                </a:solidFill>
                <a:latin typeface="Times New Roman" pitchFamily="18" charset="0"/>
              </a:rPr>
              <a:t>                   БЫЛИННЫЕ ГЕРОИ</a:t>
            </a:r>
          </a:p>
        </p:txBody>
      </p:sp>
      <p:pic>
        <p:nvPicPr>
          <p:cNvPr id="4099" name="Picture 7" descr="Васнецов - Три богатыря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357554" y="1357298"/>
            <a:ext cx="4911720" cy="42545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               Дороги войны</a:t>
            </a:r>
            <a:br>
              <a:rPr lang="ru-RU" b="1" i="1" dirty="0" smtClean="0"/>
            </a:br>
            <a:r>
              <a:rPr lang="ru-RU" b="1" i="1" dirty="0" smtClean="0"/>
              <a:t>1941-1945 год</a:t>
            </a:r>
            <a:endParaRPr lang="ru-RU" b="1" i="1" dirty="0"/>
          </a:p>
        </p:txBody>
      </p:sp>
      <p:pic>
        <p:nvPicPr>
          <p:cNvPr id="1026" name="Picture 2" descr="C:\Users\Nina\Desktop\img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500174"/>
            <a:ext cx="5214974" cy="371475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C:\Users\Nina\Desktop\на 9.12 в презентациюЖуков Г.К\img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C:\Users\Nina\Desktop\на 9.12 в презентациюЖуков Г.К\albert_aleksahin_eh_dorogi_muzika_a_novikova_slova_l_oshanin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Nina\Desktop\slide_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C:\Users\Nina\Desktop\на 9.12 в презентациюЖуков Г.К\slide_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C:\Users\Nina\Desktop\на 9.12 в презентациюЖуков Г.К\img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C:\Users\Nina\Desktop\Жуков на презентацию\img2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785794"/>
            <a:ext cx="5238759" cy="535785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071570"/>
          </a:xfrm>
        </p:spPr>
        <p:txBody>
          <a:bodyPr/>
          <a:lstStyle/>
          <a:p>
            <a:r>
              <a:rPr lang="ru-RU" b="1" dirty="0" smtClean="0"/>
              <a:t>                          </a:t>
            </a:r>
            <a:r>
              <a:rPr lang="ru-RU" b="1" dirty="0" smtClean="0">
                <a:solidFill>
                  <a:srgbClr val="FF0000"/>
                </a:solidFill>
              </a:rPr>
              <a:t>Награды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41314" name="Picture 2" descr="C:\Users\Nina\Desktop\Жуков на презентацию\img4 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85860"/>
            <a:ext cx="8501090" cy="509746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C:\Users\Nina\Desktop\Жуков на презентацию\slide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714356"/>
            <a:ext cx="5310198" cy="564360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                  Маршал Победы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34147" name="Picture 3" descr="C:\Users\Nina\Desktop\Жуков на презентацию\slide_1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500174"/>
            <a:ext cx="5357850" cy="485778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14744" y="857232"/>
            <a:ext cx="450059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         «Песня О Жукове»</a:t>
            </a:r>
          </a:p>
          <a:p>
            <a:r>
              <a:rPr lang="ru-RU" sz="2000" b="1" dirty="0" smtClean="0"/>
              <a:t>Мне сегодня приснился под утро</a:t>
            </a:r>
            <a:br>
              <a:rPr lang="ru-RU" sz="2000" b="1" dirty="0" smtClean="0"/>
            </a:br>
            <a:r>
              <a:rPr lang="ru-RU" sz="2000" b="1" dirty="0" smtClean="0"/>
              <a:t>Маршал Жуков на белом коне.</a:t>
            </a:r>
            <a:br>
              <a:rPr lang="ru-RU" sz="2000" b="1" dirty="0" smtClean="0"/>
            </a:br>
            <a:r>
              <a:rPr lang="ru-RU" sz="2000" b="1" dirty="0" smtClean="0"/>
              <a:t>Посмотрел он спокойно и мудро</a:t>
            </a:r>
            <a:br>
              <a:rPr lang="ru-RU" sz="2000" b="1" dirty="0" smtClean="0"/>
            </a:br>
            <a:r>
              <a:rPr lang="ru-RU" sz="2000" b="1" dirty="0" smtClean="0"/>
              <a:t>На разлад и раздоры в стране.</a:t>
            </a:r>
            <a:br>
              <a:rPr lang="ru-RU" sz="2000" b="1" dirty="0" smtClean="0"/>
            </a:br>
            <a:r>
              <a:rPr lang="ru-RU" sz="2000" b="1" dirty="0" smtClean="0"/>
              <a:t>Заглянул в наши хмурые лица</a:t>
            </a:r>
            <a:br>
              <a:rPr lang="ru-RU" sz="2000" b="1" dirty="0" smtClean="0"/>
            </a:br>
            <a:r>
              <a:rPr lang="ru-RU" sz="2000" b="1" dirty="0" smtClean="0"/>
              <a:t>От нерадостных дум и забот</a:t>
            </a:r>
            <a:br>
              <a:rPr lang="ru-RU" sz="2000" b="1" dirty="0" smtClean="0"/>
            </a:br>
            <a:r>
              <a:rPr lang="ru-RU" sz="2000" b="1" dirty="0" smtClean="0"/>
              <a:t>И сказал: земляки, не годится</a:t>
            </a:r>
            <a:br>
              <a:rPr lang="ru-RU" sz="2000" b="1" dirty="0" smtClean="0"/>
            </a:br>
            <a:r>
              <a:rPr lang="ru-RU" sz="2000" b="1" dirty="0" smtClean="0"/>
              <a:t>Отдавать нам заветных высот.</a:t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                         Припев:</a:t>
            </a:r>
            <a:br>
              <a:rPr lang="ru-RU" sz="2000" b="1" dirty="0" smtClean="0"/>
            </a:br>
            <a:r>
              <a:rPr lang="ru-RU" sz="2000" b="1" dirty="0" smtClean="0"/>
              <a:t>Да будет жизнь, да будет свет!</a:t>
            </a:r>
            <a:br>
              <a:rPr lang="ru-RU" sz="2000" b="1" dirty="0" smtClean="0"/>
            </a:br>
            <a:r>
              <a:rPr lang="ru-RU" sz="2000" b="1" dirty="0" smtClean="0"/>
              <a:t>Стоять России сотни лет!</a:t>
            </a:r>
            <a:br>
              <a:rPr lang="ru-RU" sz="2000" b="1" dirty="0" smtClean="0"/>
            </a:br>
            <a:r>
              <a:rPr lang="ru-RU" sz="2000" b="1" dirty="0" smtClean="0"/>
              <a:t>И будет жить, пока мы есть,</a:t>
            </a:r>
            <a:br>
              <a:rPr lang="ru-RU" sz="2000" b="1" dirty="0" smtClean="0"/>
            </a:br>
            <a:r>
              <a:rPr lang="ru-RU" sz="2000" b="1" dirty="0" smtClean="0"/>
              <a:t>Победа. Жуков. Долг и Честь!</a:t>
            </a:r>
            <a:br>
              <a:rPr lang="ru-RU" sz="2000" b="1" dirty="0" smtClean="0"/>
            </a:br>
            <a:endParaRPr lang="ru-RU" sz="20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dirty="0" smtClean="0">
                <a:solidFill>
                  <a:srgbClr val="FF0000"/>
                </a:solidFill>
                <a:latin typeface="Times New Roman" pitchFamily="18" charset="0"/>
              </a:rPr>
              <a:t>                  </a:t>
            </a:r>
            <a:r>
              <a:rPr lang="ru-RU" altLang="ru-RU" sz="3200" b="1" dirty="0" smtClean="0">
                <a:solidFill>
                  <a:srgbClr val="FF0000"/>
                </a:solidFill>
                <a:latin typeface="Times New Roman" pitchFamily="18" charset="0"/>
              </a:rPr>
              <a:t>АЛЕКСАНДР НЕВСКИЙ</a:t>
            </a:r>
          </a:p>
        </p:txBody>
      </p:sp>
      <p:pic>
        <p:nvPicPr>
          <p:cNvPr id="5123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27937" y="1357298"/>
            <a:ext cx="5030278" cy="5024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86116" y="1000108"/>
            <a:ext cx="507209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Мне сегодня приснился так ясно</a:t>
            </a:r>
            <a:br>
              <a:rPr lang="ru-RU" sz="20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Маршал Жуков в парадной красе.</a:t>
            </a:r>
            <a:br>
              <a:rPr lang="ru-RU" sz="20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Кто сказал, что мы жили напрасно?</a:t>
            </a:r>
            <a:br>
              <a:rPr lang="ru-RU" sz="20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Что надежды исчерпаны все?</a:t>
            </a:r>
            <a:br>
              <a:rPr lang="ru-RU" sz="20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Рано головы вы потеряли.</a:t>
            </a:r>
            <a:br>
              <a:rPr lang="ru-RU" sz="20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Я вам прямо сказать не боюсь,</a:t>
            </a:r>
            <a:br>
              <a:rPr lang="ru-RU" sz="20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Что пора отстоять наши дали,</a:t>
            </a:r>
            <a:br>
              <a:rPr lang="ru-RU" sz="20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Наших внуков и матушку-Русь.</a:t>
            </a:r>
            <a:br>
              <a:rPr lang="ru-RU" sz="20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Припев</a:t>
            </a:r>
          </a:p>
          <a:p>
            <a:pPr lvl="0" eaLnBrk="0" hangingPunct="0"/>
            <a:r>
              <a:rPr lang="ru-RU" sz="20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Да будет жизнь, да будет свет!</a:t>
            </a:r>
            <a:br>
              <a:rPr lang="ru-RU" sz="20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Стоять России сотни лет!</a:t>
            </a:r>
            <a:br>
              <a:rPr lang="ru-RU" sz="20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 будет жить, пока мы есть,</a:t>
            </a:r>
            <a:br>
              <a:rPr lang="ru-RU" sz="20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Победа. Жуков. Долг и Честь! </a:t>
            </a:r>
            <a:endParaRPr lang="ru-RU" sz="2000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86116" y="1071546"/>
            <a:ext cx="51435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Мне не вещие сны стали редки.</a:t>
            </a:r>
            <a:br>
              <a:rPr lang="ru-RU" sz="20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Нам бы главное день бы прожить.</a:t>
            </a:r>
            <a:br>
              <a:rPr lang="ru-RU" sz="20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Но не зря завещали нам предки</a:t>
            </a:r>
            <a:br>
              <a:rPr lang="ru-RU" sz="20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Нашу русскую славу хранить.</a:t>
            </a:r>
            <a:br>
              <a:rPr lang="ru-RU" sz="20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Был наш путь ослепительно труден,</a:t>
            </a:r>
            <a:br>
              <a:rPr lang="ru-RU" sz="20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Сколько скошено жизней, как трав.</a:t>
            </a:r>
            <a:br>
              <a:rPr lang="ru-RU" sz="20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 невольно подумаешь: </a:t>
            </a:r>
            <a:endParaRPr lang="ru-RU" sz="9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hangingPunct="0"/>
            <a:r>
              <a:rPr lang="ru-RU" sz="2000" b="1" dirty="0" smtClean="0">
                <a:solidFill>
                  <a:srgbClr val="333333"/>
                </a:solidFill>
                <a:latin typeface="Calibri"/>
                <a:ea typeface="Times New Roman" pitchFamily="18" charset="0"/>
                <a:cs typeface="Arial" pitchFamily="34" charset="0"/>
              </a:rPr>
              <a:t>«</a:t>
            </a:r>
            <a:r>
              <a:rPr lang="ru-RU" sz="20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Люди, а ведь маршал, наверное, прав</a:t>
            </a:r>
            <a:r>
              <a:rPr lang="ru-RU" sz="2000" b="1" dirty="0" smtClean="0">
                <a:solidFill>
                  <a:srgbClr val="333333"/>
                </a:solidFill>
                <a:latin typeface="Calibri"/>
                <a:ea typeface="Times New Roman" pitchFamily="18" charset="0"/>
                <a:cs typeface="Arial" pitchFamily="34" charset="0"/>
              </a:rPr>
              <a:t>»</a:t>
            </a:r>
            <a:endParaRPr lang="ru-RU" sz="9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hangingPunct="0"/>
            <a:r>
              <a:rPr lang="ru-RU" sz="20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Припев</a:t>
            </a:r>
            <a:endParaRPr lang="ru-RU" sz="9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hangingPunct="0"/>
            <a:r>
              <a:rPr lang="ru-RU" sz="20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Да будет жизнь, да будет свет!</a:t>
            </a:r>
            <a:br>
              <a:rPr lang="ru-RU" sz="20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Стоять России сотни лет!</a:t>
            </a:r>
            <a:br>
              <a:rPr lang="ru-RU" sz="20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 будет жить, пока мы есть,</a:t>
            </a:r>
            <a:br>
              <a:rPr lang="ru-RU" sz="20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Победа. Жуков. Долг и Честь!</a:t>
            </a:r>
            <a:endParaRPr lang="ru-R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C:\Users\Nina\Desktop\Жуков на презентацию\img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5"/>
            <a:ext cx="9144000" cy="685524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dirty="0" smtClean="0">
                <a:solidFill>
                  <a:srgbClr val="FF0000"/>
                </a:solidFill>
                <a:latin typeface="Times New Roman" pitchFamily="18" charset="0"/>
              </a:rPr>
              <a:t>                   ДМИТРИЙ ДОНСКОЙ</a:t>
            </a:r>
          </a:p>
        </p:txBody>
      </p:sp>
      <p:pic>
        <p:nvPicPr>
          <p:cNvPr id="6147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143001"/>
            <a:ext cx="5072098" cy="4786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</a:rPr>
              <a:t>                      МИНИН И ПОЖАРСКИЙ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1802" y="1268413"/>
            <a:ext cx="5614998" cy="5400675"/>
          </a:xfrm>
        </p:spPr>
        <p:txBody>
          <a:bodyPr/>
          <a:lstStyle/>
          <a:p>
            <a:endParaRPr lang="ru-RU" dirty="0" smtClean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1214422"/>
            <a:ext cx="5786478" cy="5383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dirty="0" smtClean="0">
                <a:solidFill>
                  <a:srgbClr val="FF0000"/>
                </a:solidFill>
                <a:latin typeface="Times New Roman" pitchFamily="18" charset="0"/>
              </a:rPr>
              <a:t>АЛЕКСАНДР ВАСИЛЬЕВИЧ СУВОРОВ</a:t>
            </a:r>
          </a:p>
        </p:txBody>
      </p:sp>
      <p:pic>
        <p:nvPicPr>
          <p:cNvPr id="8195" name="Picture 4" descr="jivopis_st590_suvorov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484313"/>
            <a:ext cx="4786346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</a:rPr>
              <a:t>                            </a:t>
            </a:r>
            <a:b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</a:rPr>
              <a:t>                             МИХАИЛ ИЛЛАРИОНОВИЧ </a:t>
            </a:r>
            <a:b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</a:rPr>
              <a:t>                               КУТУЗОВ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ru-RU" altLang="ru-RU" dirty="0" smtClean="0">
              <a:solidFill>
                <a:srgbClr val="FF0000"/>
              </a:solidFill>
            </a:endParaRPr>
          </a:p>
        </p:txBody>
      </p:sp>
      <p:pic>
        <p:nvPicPr>
          <p:cNvPr id="922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1557338"/>
            <a:ext cx="4786346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dirty="0" smtClean="0">
                <a:solidFill>
                  <a:srgbClr val="FF0000"/>
                </a:solidFill>
                <a:latin typeface="Times New Roman" pitchFamily="18" charset="0"/>
              </a:rPr>
              <a:t>               </a:t>
            </a:r>
            <a:br>
              <a:rPr lang="ru-RU" altLang="ru-RU" sz="32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</a:rPr>
              <a:t>                           ГЕОРГИЙ КОНСТАНТИНОВИЧ </a:t>
            </a:r>
            <a:b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</a:rPr>
              <a:t>                ЖУКОВ</a:t>
            </a:r>
          </a:p>
        </p:txBody>
      </p:sp>
      <p:pic>
        <p:nvPicPr>
          <p:cNvPr id="10243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8992" y="1500174"/>
            <a:ext cx="4786346" cy="514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685800" y="857232"/>
            <a:ext cx="7772400" cy="3429023"/>
          </a:xfrm>
        </p:spPr>
        <p:txBody>
          <a:bodyPr/>
          <a:lstStyle/>
          <a:p>
            <a:r>
              <a:rPr lang="ru-RU" sz="6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43042" y="4357694"/>
            <a:ext cx="6400800" cy="120966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9 декабря 2016год</a:t>
            </a:r>
            <a:endParaRPr lang="ru-RU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13665" name="Picture 1" descr="C:\Users\Nina\Desktop\Жуков на презентацию\img6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428736"/>
            <a:ext cx="5219712" cy="484347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Шаблон3</Template>
  <TotalTime>1006</TotalTime>
  <Words>122</Words>
  <Application>Microsoft Office PowerPoint</Application>
  <PresentationFormat>Экран (4:3)</PresentationFormat>
  <Paragraphs>30</Paragraphs>
  <Slides>32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35" baseType="lpstr">
      <vt:lpstr>Шаблон3</vt:lpstr>
      <vt:lpstr>Презентация</vt:lpstr>
      <vt:lpstr>Пакет</vt:lpstr>
      <vt:lpstr>Слайд 1</vt:lpstr>
      <vt:lpstr>                   БЫЛИННЫЕ ГЕРОИ</vt:lpstr>
      <vt:lpstr>                  АЛЕКСАНДР НЕВСКИЙ</vt:lpstr>
      <vt:lpstr>                   ДМИТРИЙ ДОНСКОЙ</vt:lpstr>
      <vt:lpstr>                      МИНИН И ПОЖАРСКИЙ</vt:lpstr>
      <vt:lpstr>АЛЕКСАНДР ВАСИЛЬЕВИЧ СУВОРОВ</vt:lpstr>
      <vt:lpstr>                                                          МИХАИЛ ИЛЛАРИОНОВИЧ                                 КУТУЗОВ</vt:lpstr>
      <vt:lpstr>                                           ГЕОРГИЙ КОНСТАНТИНОВИЧ                  ЖУКОВ</vt:lpstr>
      <vt:lpstr>          </vt:lpstr>
      <vt:lpstr> Георгий  Победоносец </vt:lpstr>
      <vt:lpstr>Почему на коне?</vt:lpstr>
      <vt:lpstr>Слайд 12</vt:lpstr>
      <vt:lpstr>Героям Отечества посвящается                                 9 декабря 2015года</vt:lpstr>
      <vt:lpstr>Слайд 14</vt:lpstr>
      <vt:lpstr> Память живет в наших сердцах 9 мая 2015г</vt:lpstr>
      <vt:lpstr>                   23 февраля 2016г                    Смотр строя и песни</vt:lpstr>
      <vt:lpstr> Речь Жукова Г.К. на параде Победы</vt:lpstr>
      <vt:lpstr>Слайд 18</vt:lpstr>
      <vt:lpstr>Слайд 19</vt:lpstr>
      <vt:lpstr>               Дороги войны 1941-1945 год</vt:lpstr>
      <vt:lpstr>Слайд 21</vt:lpstr>
      <vt:lpstr>Слайд 22</vt:lpstr>
      <vt:lpstr>Слайд 23</vt:lpstr>
      <vt:lpstr>Слайд 24</vt:lpstr>
      <vt:lpstr>Слайд 25</vt:lpstr>
      <vt:lpstr>                          Награды</vt:lpstr>
      <vt:lpstr>Слайд 27</vt:lpstr>
      <vt:lpstr>                  Маршал Победы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Nina</dc:creator>
  <cp:lastModifiedBy>biblioteka</cp:lastModifiedBy>
  <cp:revision>114</cp:revision>
  <dcterms:created xsi:type="dcterms:W3CDTF">2016-03-27T19:20:00Z</dcterms:created>
  <dcterms:modified xsi:type="dcterms:W3CDTF">2016-12-09T09:12:43Z</dcterms:modified>
</cp:coreProperties>
</file>