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Default Extension="png" ContentType="image/png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3"/>
  </p:notesMasterIdLst>
  <p:sldIdLst>
    <p:sldId id="256" r:id="rId2"/>
    <p:sldId id="257" r:id="rId3"/>
    <p:sldId id="353" r:id="rId4"/>
    <p:sldId id="258" r:id="rId5"/>
    <p:sldId id="259" r:id="rId6"/>
    <p:sldId id="311" r:id="rId7"/>
    <p:sldId id="260" r:id="rId8"/>
    <p:sldId id="312" r:id="rId9"/>
    <p:sldId id="264" r:id="rId10"/>
    <p:sldId id="315" r:id="rId11"/>
    <p:sldId id="261" r:id="rId12"/>
    <p:sldId id="313" r:id="rId13"/>
    <p:sldId id="351" r:id="rId14"/>
    <p:sldId id="352" r:id="rId15"/>
    <p:sldId id="263" r:id="rId16"/>
    <p:sldId id="265" r:id="rId17"/>
    <p:sldId id="316" r:id="rId18"/>
    <p:sldId id="266" r:id="rId19"/>
    <p:sldId id="317" r:id="rId20"/>
    <p:sldId id="268" r:id="rId21"/>
    <p:sldId id="318" r:id="rId22"/>
    <p:sldId id="269" r:id="rId23"/>
    <p:sldId id="319" r:id="rId24"/>
    <p:sldId id="270" r:id="rId25"/>
    <p:sldId id="349" r:id="rId26"/>
    <p:sldId id="271" r:id="rId27"/>
    <p:sldId id="308" r:id="rId28"/>
    <p:sldId id="272" r:id="rId29"/>
    <p:sldId id="320" r:id="rId30"/>
    <p:sldId id="273" r:id="rId31"/>
    <p:sldId id="274" r:id="rId32"/>
    <p:sldId id="321" r:id="rId33"/>
    <p:sldId id="275" r:id="rId34"/>
    <p:sldId id="322" r:id="rId35"/>
    <p:sldId id="276" r:id="rId36"/>
    <p:sldId id="323" r:id="rId37"/>
    <p:sldId id="277" r:id="rId38"/>
    <p:sldId id="324" r:id="rId39"/>
    <p:sldId id="278" r:id="rId40"/>
    <p:sldId id="325" r:id="rId41"/>
    <p:sldId id="279" r:id="rId42"/>
    <p:sldId id="326" r:id="rId43"/>
    <p:sldId id="280" r:id="rId44"/>
    <p:sldId id="327" r:id="rId45"/>
    <p:sldId id="281" r:id="rId46"/>
    <p:sldId id="328" r:id="rId47"/>
    <p:sldId id="282" r:id="rId48"/>
    <p:sldId id="329" r:id="rId49"/>
    <p:sldId id="283" r:id="rId50"/>
    <p:sldId id="330" r:id="rId51"/>
    <p:sldId id="284" r:id="rId52"/>
    <p:sldId id="331" r:id="rId53"/>
    <p:sldId id="287" r:id="rId54"/>
    <p:sldId id="333" r:id="rId55"/>
    <p:sldId id="288" r:id="rId56"/>
    <p:sldId id="334" r:id="rId57"/>
    <p:sldId id="289" r:id="rId58"/>
    <p:sldId id="335" r:id="rId59"/>
    <p:sldId id="290" r:id="rId60"/>
    <p:sldId id="291" r:id="rId61"/>
    <p:sldId id="337" r:id="rId62"/>
    <p:sldId id="292" r:id="rId63"/>
    <p:sldId id="338" r:id="rId64"/>
    <p:sldId id="294" r:id="rId65"/>
    <p:sldId id="339" r:id="rId66"/>
    <p:sldId id="295" r:id="rId67"/>
    <p:sldId id="340" r:id="rId68"/>
    <p:sldId id="296" r:id="rId69"/>
    <p:sldId id="297" r:id="rId70"/>
    <p:sldId id="342" r:id="rId71"/>
    <p:sldId id="300" r:id="rId72"/>
    <p:sldId id="301" r:id="rId73"/>
    <p:sldId id="302" r:id="rId74"/>
    <p:sldId id="350" r:id="rId75"/>
    <p:sldId id="303" r:id="rId76"/>
    <p:sldId id="306" r:id="rId77"/>
    <p:sldId id="304" r:id="rId78"/>
    <p:sldId id="348" r:id="rId79"/>
    <p:sldId id="305" r:id="rId80"/>
    <p:sldId id="307" r:id="rId81"/>
    <p:sldId id="354" r:id="rId8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DAD91-3786-498C-A3E9-7EF5325811A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0BDF6-C7EC-46D3-8861-8033E5A06D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835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74</a:t>
            </a:fld>
            <a:endParaRPr lang="ru-RU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75</a:t>
            </a:fld>
            <a:endParaRPr lang="ru-RU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77</a:t>
            </a:fld>
            <a:endParaRPr lang="ru-RU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78</a:t>
            </a:fld>
            <a:endParaRPr lang="ru-RU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79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80</a:t>
            </a:fld>
            <a:endParaRPr lang="ru-RU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81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BDF6-C7EC-46D3-8861-8033E5A06DB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6000768"/>
            <a:ext cx="8305800" cy="609600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Составила</a:t>
            </a:r>
            <a:r>
              <a:rPr lang="ru-RU" sz="1400" b="1" dirty="0" smtClean="0">
                <a:solidFill>
                  <a:srgbClr val="002060"/>
                </a:solidFill>
              </a:rPr>
              <a:t>: учитель начальных классов Васильева Инна Васильевна</a:t>
            </a:r>
            <a:endParaRPr lang="ru-RU" sz="14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8305800" cy="100466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Военная викторина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посвящается всем военнослужащим всех времен…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23 февраля 2013\Мужество\934a3e8684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71612"/>
            <a:ext cx="5553075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5181600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/>
              <a:t>А.В. Суворов</a:t>
            </a:r>
            <a:endParaRPr lang="ru-RU" dirty="0"/>
          </a:p>
        </p:txBody>
      </p:sp>
      <p:pic>
        <p:nvPicPr>
          <p:cNvPr id="4098" name="Picture 2" descr="C:\Documents and Settings\user12345\Рабочий стол\Мои рисунки\Воин\суворо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57200"/>
            <a:ext cx="357632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Какому русского полководцу принадлежат эти известные высказывания: 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dirty="0" smtClean="0"/>
              <a:t>«</a:t>
            </a:r>
            <a:r>
              <a:rPr lang="ru-RU" sz="3600" dirty="0" err="1" smtClean="0"/>
              <a:t>Пуля-дура</a:t>
            </a:r>
            <a:r>
              <a:rPr lang="ru-RU" sz="3600" dirty="0" smtClean="0"/>
              <a:t>, штык-молодец», </a:t>
            </a:r>
          </a:p>
          <a:p>
            <a:r>
              <a:rPr lang="ru-RU" sz="3600" dirty="0" smtClean="0"/>
              <a:t>«Сам погибай, а товарища выручай», </a:t>
            </a:r>
          </a:p>
          <a:p>
            <a:r>
              <a:rPr lang="ru-RU" sz="3600" dirty="0" smtClean="0"/>
              <a:t>«Тяжело в учении – легко в бою».      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59436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 </a:t>
            </a:r>
            <a:r>
              <a:rPr lang="ru-RU" b="1" dirty="0" smtClean="0"/>
              <a:t>А.В. Суворов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074" name="Picture 2" descr="C:\Documents and Settings\user12345\Рабочий стол\Мои рисунки\Воин\суворв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609600"/>
            <a:ext cx="6324600" cy="4616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Как называется книга, которую написал Александр Васильевич Суворов?</a:t>
            </a:r>
          </a:p>
          <a:p>
            <a:pPr>
              <a:buNone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а) «Наука воевать»; </a:t>
            </a:r>
            <a:endParaRPr lang="ru-RU" sz="3200" dirty="0" smtClean="0"/>
          </a:p>
          <a:p>
            <a:pPr>
              <a:buNone/>
            </a:pPr>
            <a:r>
              <a:rPr lang="ru-RU" sz="3200" b="1" dirty="0" smtClean="0"/>
              <a:t>   б) «Наука побеждать»;</a:t>
            </a:r>
            <a:br>
              <a:rPr lang="ru-RU" sz="3200" b="1" dirty="0" smtClean="0"/>
            </a:br>
            <a:r>
              <a:rPr lang="ru-RU" sz="3200" b="1" dirty="0" smtClean="0"/>
              <a:t>в) «Наука дипломатии»; </a:t>
            </a:r>
            <a:endParaRPr lang="ru-RU" sz="3200" dirty="0" smtClean="0"/>
          </a:p>
          <a:p>
            <a:pPr>
              <a:buNone/>
            </a:pPr>
            <a:r>
              <a:rPr lang="ru-RU" sz="3200" b="1" dirty="0" smtClean="0"/>
              <a:t>    г) «Наука выживать».</a:t>
            </a:r>
            <a:br>
              <a:rPr lang="ru-RU" sz="3200" b="1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23 февраля 2013\Воин\1348265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04800"/>
            <a:ext cx="3752850" cy="614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4572000"/>
          </a:xfrm>
        </p:spPr>
        <p:txBody>
          <a:bodyPr/>
          <a:lstStyle/>
          <a:p>
            <a:pPr algn="just"/>
            <a:r>
              <a:rPr lang="ru-RU" sz="4000" dirty="0" smtClean="0"/>
              <a:t>Какая песня стала лейтмотивом фильма “В бой идут одни старики”?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895600"/>
          </a:xfrm>
        </p:spPr>
        <p:txBody>
          <a:bodyPr/>
          <a:lstStyle/>
          <a:p>
            <a:r>
              <a:rPr lang="ru-RU" sz="4400" dirty="0" smtClean="0"/>
              <a:t>Художник, пишущий картины на военные темы?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Баталист.</a:t>
            </a:r>
            <a:endParaRPr lang="ru-RU" b="1" dirty="0"/>
          </a:p>
        </p:txBody>
      </p:sp>
      <p:pic>
        <p:nvPicPr>
          <p:cNvPr id="5122" name="Picture 2" descr="C:\Documents and Settings\user12345\Рабочий стол\Мои рисунки\Воин\бата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6447522" cy="4652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4572000"/>
          </a:xfrm>
        </p:spPr>
        <p:txBody>
          <a:bodyPr/>
          <a:lstStyle/>
          <a:p>
            <a:r>
              <a:rPr lang="ru-RU" sz="4000" dirty="0" smtClean="0"/>
              <a:t>Выдающийся по летному и боевому мастерству летчик?</a:t>
            </a:r>
            <a:r>
              <a:rPr lang="ru-RU" sz="4000" i="1" dirty="0" smtClean="0"/>
              <a:t> 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914400"/>
          </a:xfrm>
        </p:spPr>
        <p:txBody>
          <a:bodyPr/>
          <a:lstStyle/>
          <a:p>
            <a:pPr algn="ctr"/>
            <a:r>
              <a:rPr lang="ru-RU" b="1" dirty="0" smtClean="0"/>
              <a:t>Ас </a:t>
            </a:r>
            <a:endParaRPr lang="ru-RU" b="1" dirty="0"/>
          </a:p>
        </p:txBody>
      </p:sp>
      <p:pic>
        <p:nvPicPr>
          <p:cNvPr id="6146" name="Picture 2" descr="C:\Documents and Settings\user12345\Рабочий стол\Мои рисунки\Воин\ас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7740952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4000" dirty="0" smtClean="0"/>
              <a:t>Кто автор известного крылатого выражения: </a:t>
            </a:r>
          </a:p>
          <a:p>
            <a:pPr algn="ctr">
              <a:buNone/>
            </a:pPr>
            <a:r>
              <a:rPr lang="ru-RU" sz="4000" dirty="0" smtClean="0"/>
              <a:t>«Пришел, увидел – победил!»? </a:t>
            </a:r>
          </a:p>
          <a:p>
            <a:pPr algn="just">
              <a:buNone/>
            </a:pP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72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Склад для хранения оружия и боеприпасов? 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Арсенал</a:t>
            </a:r>
            <a:endParaRPr lang="ru-RU" b="1" dirty="0"/>
          </a:p>
        </p:txBody>
      </p:sp>
      <p:pic>
        <p:nvPicPr>
          <p:cNvPr id="7170" name="Picture 2" descr="C:\Documents and Settings\user12345\Рабочий стол\Мои рисунки\Воин\арсенал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6174080" cy="4614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72000"/>
          </a:xfrm>
        </p:spPr>
        <p:txBody>
          <a:bodyPr/>
          <a:lstStyle/>
          <a:p>
            <a:r>
              <a:rPr lang="ru-RU" sz="4000" dirty="0" smtClean="0"/>
              <a:t>Сколько дней длилась Великая Отечественная война?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1418 дней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F:\23 февраля 2013\Воин\вов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33400"/>
            <a:ext cx="6859789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72000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/>
              <a:t>Какой подвиг совершил рядовой Александр Матросов?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648200"/>
            <a:ext cx="8229600" cy="2209800"/>
          </a:xfrm>
        </p:spPr>
        <p:txBody>
          <a:bodyPr>
            <a:normAutofit fontScale="90000"/>
          </a:bodyPr>
          <a:lstStyle/>
          <a:p>
            <a:pPr lvl="0" algn="just"/>
            <a:r>
              <a:rPr lang="ru-RU" sz="2000" b="1" i="1" dirty="0" smtClean="0"/>
              <a:t>	В бою за деревню Чернушки (Московская область), Александр Матросов закрыл телом амбразуру пулемётного дзота гитлеровцев, препятствовавшего продвижению подразделения.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	</a:t>
            </a:r>
            <a:r>
              <a:rPr lang="ru-RU" sz="2000" b="1" i="1" dirty="0" smtClean="0"/>
              <a:t>Историки утверждают, что у Александра Матросова было более двухсот предшественников и последователей, которые совершили такой же подвиг как он.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8194" name="Picture 2" descr="C:\Documents and Settings\user12345\Рабочий стол\Мои рисунки\Воин\матросо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33400"/>
            <a:ext cx="5619750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/>
          <a:lstStyle/>
          <a:p>
            <a:pPr lvl="0"/>
            <a:r>
              <a:rPr lang="ru-RU" sz="4000" dirty="0" smtClean="0"/>
              <a:t>Какое событие в ходе Великой отечественной войны продолжалось «900 дней и ночей»?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Блокада Ленинграда.</a:t>
            </a:r>
            <a:endParaRPr lang="ru-RU" b="1" dirty="0"/>
          </a:p>
        </p:txBody>
      </p:sp>
      <p:pic>
        <p:nvPicPr>
          <p:cNvPr id="6146" name="Picture 2" descr="F:\23 февраля 2013\Мужество\54367015_otkruytk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57150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Как в Древней Руси называли отважного, доблестного воина, богатыря?</a:t>
            </a:r>
            <a:br>
              <a:rPr lang="ru-RU" sz="4000" b="1" dirty="0" smtClean="0"/>
            </a:b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Витязь.</a:t>
            </a:r>
            <a:endParaRPr lang="ru-RU" dirty="0"/>
          </a:p>
        </p:txBody>
      </p:sp>
      <p:pic>
        <p:nvPicPr>
          <p:cNvPr id="5122" name="Picture 2" descr="F:\23 февраля 2013\Мужество\737016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0186" y="1524000"/>
            <a:ext cx="578362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12345\Рабочий стол\Мои рисунки\Воин\Юлий Цезар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680" y="1524000"/>
            <a:ext cx="5882640" cy="4572000"/>
          </a:xfrm>
          <a:prstGeom prst="rect">
            <a:avLst/>
          </a:prstGeom>
          <a:noFill/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57200" y="685800"/>
            <a:ext cx="8229600" cy="1295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Юлий Цезарь</a:t>
            </a:r>
            <a:br>
              <a:rPr kumimoji="0" lang="ru-RU" sz="44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95400"/>
            <a:ext cx="4267200" cy="5334000"/>
          </a:xfrm>
        </p:spPr>
        <p:txBody>
          <a:bodyPr>
            <a:normAutofit fontScale="85000" lnSpcReduction="10000"/>
          </a:bodyPr>
          <a:lstStyle/>
          <a:p>
            <a:r>
              <a:rPr lang="ru-RU" sz="4000" b="1" dirty="0" smtClean="0"/>
              <a:t>В поэме «Кому на Руси жить хорошо» утверждается: «Солдаты шилом бреются». А чем же, согласно этой поэме, солдаты греются?</a:t>
            </a:r>
            <a:br>
              <a:rPr lang="ru-RU" sz="4000" b="1" dirty="0" smtClean="0"/>
            </a:br>
            <a:endParaRPr lang="ru-RU" sz="4000" dirty="0" smtClean="0"/>
          </a:p>
          <a:p>
            <a:endParaRPr lang="ru-RU" dirty="0"/>
          </a:p>
        </p:txBody>
      </p:sp>
      <p:pic>
        <p:nvPicPr>
          <p:cNvPr id="1026" name="Picture 2" descr="C:\Documents and Settings\user12345\Рабочий стол\Мои рисунки\3cefaa6c568c7e72d8e09b410aa41bb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85800"/>
            <a:ext cx="3543300" cy="5468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72000"/>
          </a:xfrm>
        </p:spPr>
        <p:txBody>
          <a:bodyPr/>
          <a:lstStyle/>
          <a:p>
            <a:r>
              <a:rPr lang="ru-RU" sz="4000" b="1" dirty="0" smtClean="0"/>
              <a:t>Имя какого святого носит флаг русского флота?</a:t>
            </a:r>
            <a:br>
              <a:rPr lang="ru-RU" sz="4000" b="1" dirty="0" smtClean="0"/>
            </a:br>
            <a:endParaRPr lang="ru-RU" sz="4000" dirty="0" smtClean="0"/>
          </a:p>
          <a:p>
            <a:endParaRPr lang="ru-RU" dirty="0"/>
          </a:p>
        </p:txBody>
      </p:sp>
      <p:pic>
        <p:nvPicPr>
          <p:cNvPr id="24578" name="Picture 2" descr="F:\23 февраля 2013\Мужество\4237540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09800"/>
            <a:ext cx="7021286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229600" cy="762000"/>
          </a:xfrm>
        </p:spPr>
        <p:txBody>
          <a:bodyPr/>
          <a:lstStyle/>
          <a:p>
            <a:pPr algn="ctr"/>
            <a:r>
              <a:rPr lang="ru-RU" b="1" i="1" dirty="0" smtClean="0"/>
              <a:t>Святого Андрея</a:t>
            </a:r>
            <a:endParaRPr lang="ru-RU" dirty="0"/>
          </a:p>
        </p:txBody>
      </p:sp>
      <p:pic>
        <p:nvPicPr>
          <p:cNvPr id="1026" name="Picture 2" descr="F:\23 февраля 2013\Воин\святой андрей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4600" y="533400"/>
            <a:ext cx="3810000" cy="5148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Попытайтесь догадаться, о чём говорится в этой русской загадке: «Невелик Матвей, а далеко плюёт».</a:t>
            </a:r>
            <a:br>
              <a:rPr lang="ru-RU" sz="4000" b="1" dirty="0" smtClean="0"/>
            </a:b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Ружьё</a:t>
            </a:r>
            <a:endParaRPr lang="ru-RU" dirty="0"/>
          </a:p>
        </p:txBody>
      </p:sp>
      <p:pic>
        <p:nvPicPr>
          <p:cNvPr id="2050" name="Picture 2" descr="F:\23 февраля 2013\Воин\1ec8f93a59d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Какой русский генерал принадлежал к династии, представители которой занимали грузинский престол с IX по XIX век?</a:t>
            </a:r>
            <a:br>
              <a:rPr lang="ru-RU" sz="4000" b="1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229600" cy="1219200"/>
          </a:xfrm>
        </p:spPr>
        <p:txBody>
          <a:bodyPr/>
          <a:lstStyle/>
          <a:p>
            <a:pPr algn="ctr"/>
            <a:r>
              <a:rPr lang="ru-RU" b="1" i="1" dirty="0" smtClean="0"/>
              <a:t>Багратион Пётр Иванович.</a:t>
            </a:r>
            <a:endParaRPr lang="ru-RU" dirty="0"/>
          </a:p>
        </p:txBody>
      </p:sp>
      <p:pic>
        <p:nvPicPr>
          <p:cNvPr id="3074" name="Picture 2" descr="F:\23 февраля 2013\Воин\bagration_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95600" y="533400"/>
            <a:ext cx="3581400" cy="4825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В комплект для гусарского мундира их входило 30 круглых и 60 полукруглых. Комплект выдавался на 20 лет. Приходилось беречь. О чём речь?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 пуговицах.</a:t>
            </a:r>
            <a:endParaRPr lang="ru-RU" dirty="0"/>
          </a:p>
        </p:txBody>
      </p:sp>
      <p:pic>
        <p:nvPicPr>
          <p:cNvPr id="4098" name="Picture 2" descr="F:\23 февраля 2013\Воин\78646123_2222299_627251340847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666875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72000"/>
          </a:xfrm>
        </p:spPr>
        <p:txBody>
          <a:bodyPr/>
          <a:lstStyle/>
          <a:p>
            <a:r>
              <a:rPr lang="ru-RU" sz="4000" b="1" dirty="0" smtClean="0"/>
              <a:t>В 1903 году поручик русской армии </a:t>
            </a:r>
            <a:r>
              <a:rPr lang="ru-RU" sz="4000" b="1" dirty="0" err="1" smtClean="0"/>
              <a:t>Турчинович</a:t>
            </a:r>
            <a:r>
              <a:rPr lang="ru-RU" sz="4000" b="1" dirty="0" smtClean="0"/>
              <a:t> на радость солдатам изобрёл именно это. Что?</a:t>
            </a:r>
            <a:br>
              <a:rPr lang="ru-RU" sz="4000" b="1" dirty="0" smtClean="0"/>
            </a:br>
            <a:endParaRPr lang="ru-RU" sz="4000" dirty="0" smtClean="0"/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4000" dirty="0" smtClean="0"/>
              <a:t>Название какой форменной одежды состоит из названия морского животного и хвойного дерева?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Полевую кухню.</a:t>
            </a:r>
            <a:endParaRPr lang="ru-RU" dirty="0"/>
          </a:p>
        </p:txBody>
      </p:sp>
      <p:pic>
        <p:nvPicPr>
          <p:cNvPr id="5122" name="Picture 2" descr="F:\23 февраля 2013\Воин\27345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08534" y="1524000"/>
            <a:ext cx="572693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Как называли красноармейский суконный головной убор в виде шлема с красной звездой?</a:t>
            </a:r>
            <a:br>
              <a:rPr lang="ru-RU" sz="4000" b="1" dirty="0" smtClean="0"/>
            </a:br>
            <a:endParaRPr lang="ru-RU" sz="4000" dirty="0" smtClean="0"/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Будёновка.</a:t>
            </a:r>
            <a:endParaRPr lang="ru-RU" dirty="0"/>
          </a:p>
        </p:txBody>
      </p:sp>
      <p:pic>
        <p:nvPicPr>
          <p:cNvPr id="6146" name="Picture 2" descr="F:\23 февраля 2013\Воин\1326689891_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6121" y="1524000"/>
            <a:ext cx="365175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Как расшифровывается аббревиатура знаменитого пистолета советских офицеров ТТ?</a:t>
            </a:r>
            <a:br>
              <a:rPr lang="ru-RU" sz="4000" b="1" dirty="0" smtClean="0"/>
            </a:b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1200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/>
              <a:t>Она говорит и об имени изобретателя знаменитого пистолета и о не менее знаменитом месте его производства. Она расшифровывается «Тульский Токарева».</a:t>
            </a:r>
            <a:endParaRPr lang="ru-RU" sz="2800" dirty="0"/>
          </a:p>
        </p:txBody>
      </p:sp>
      <p:pic>
        <p:nvPicPr>
          <p:cNvPr id="1026" name="Picture 2" descr="F:\Стволы на стол!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0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72000"/>
          </a:xfrm>
        </p:spPr>
        <p:txBody>
          <a:bodyPr/>
          <a:lstStyle/>
          <a:p>
            <a:r>
              <a:rPr lang="ru-RU" sz="4000" b="1" dirty="0" smtClean="0"/>
              <a:t>Автомат какого конструктора был принят на вооружение в 1949 году в Советском Союзе?</a:t>
            </a:r>
            <a:br>
              <a:rPr lang="ru-RU" sz="4000" b="1" dirty="0" smtClean="0"/>
            </a:br>
            <a:endParaRPr lang="ru-RU" sz="4000" dirty="0" smtClean="0"/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Калашников Михаил Тимофеевич</a:t>
            </a:r>
            <a:endParaRPr lang="ru-RU" dirty="0"/>
          </a:p>
        </p:txBody>
      </p:sp>
      <p:pic>
        <p:nvPicPr>
          <p:cNvPr id="7170" name="Picture 2" descr="F:\23 февраля 2013\Воин\калашников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6705600" cy="447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Какой лётчик, кроме </a:t>
            </a:r>
            <a:r>
              <a:rPr lang="ru-RU" sz="4000" b="1" dirty="0" err="1" smtClean="0"/>
              <a:t>Кожедуба</a:t>
            </a:r>
            <a:r>
              <a:rPr lang="ru-RU" sz="4000" b="1" dirty="0" smtClean="0"/>
              <a:t>, был трижды удостоен звания Героя Советского Союза?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/>
              <a:t>Покрышкин</a:t>
            </a:r>
            <a:r>
              <a:rPr lang="ru-RU" b="1" i="1" dirty="0" smtClean="0"/>
              <a:t> Александр Иванович, сбил 59 фашистских самолётов.</a:t>
            </a:r>
            <a:endParaRPr lang="ru-RU" dirty="0"/>
          </a:p>
        </p:txBody>
      </p:sp>
      <p:pic>
        <p:nvPicPr>
          <p:cNvPr id="8194" name="Picture 2" descr="F:\23 февраля 2013\Воин\pokryshki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57200"/>
            <a:ext cx="4191000" cy="4672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72000"/>
          </a:xfrm>
        </p:spPr>
        <p:txBody>
          <a:bodyPr/>
          <a:lstStyle/>
          <a:p>
            <a:r>
              <a:rPr lang="ru-RU" sz="4000" b="1" dirty="0" smtClean="0"/>
              <a:t>Кто из маршалов Советского Союза в свободное время мастерил скрипки?</a:t>
            </a:r>
            <a:br>
              <a:rPr lang="ru-RU" sz="4000" b="1" dirty="0" smtClean="0"/>
            </a:b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 smtClean="0"/>
              <a:t>Каким городам после Великой Отечественной войны было  присвоено почетное звание «Город – герой»?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Тухачевский Михаил Николаевич</a:t>
            </a:r>
            <a:endParaRPr lang="ru-RU" dirty="0"/>
          </a:p>
        </p:txBody>
      </p:sp>
      <p:pic>
        <p:nvPicPr>
          <p:cNvPr id="9218" name="Picture 2" descr="F:\23 февраля 2013\Воин\тухачев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33400"/>
            <a:ext cx="391792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dirty="0" smtClean="0"/>
              <a:t>Этого выдающегося русского полководца, героя Великой Отечественной войны, называли Маршалом Победы. В 1994 году в России в память о нём утверждён новый военный орден. Кто он?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Георгий Константинович Жуков.</a:t>
            </a:r>
            <a:endParaRPr lang="ru-RU" dirty="0"/>
          </a:p>
        </p:txBody>
      </p:sp>
      <p:pic>
        <p:nvPicPr>
          <p:cNvPr id="10242" name="Picture 2" descr="F:\23 февраля 2013\Воин\жуков 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000"/>
            <a:ext cx="6038850" cy="5000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И при сходе на берег, и при подъёме на борт российские моряки должны отдать ему честь. Кому?</a:t>
            </a:r>
            <a:br>
              <a:rPr lang="ru-RU" sz="4000" b="1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pPr algn="ctr"/>
            <a:r>
              <a:rPr lang="ru-RU" b="1" i="1" dirty="0" smtClean="0"/>
              <a:t>Флагу</a:t>
            </a:r>
            <a:endParaRPr lang="ru-RU" dirty="0"/>
          </a:p>
        </p:txBody>
      </p:sp>
      <p:pic>
        <p:nvPicPr>
          <p:cNvPr id="22530" name="Picture 2" descr="F:\23 февраля 2013\Воин\imag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76400"/>
            <a:ext cx="6705600" cy="447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72000"/>
          </a:xfrm>
        </p:spPr>
        <p:txBody>
          <a:bodyPr/>
          <a:lstStyle/>
          <a:p>
            <a:r>
              <a:rPr lang="ru-RU" sz="4000" b="1" dirty="0" smtClean="0"/>
              <a:t>Кто является Верховным Главнокомандующим Вооружённых Сил России?</a:t>
            </a:r>
            <a:br>
              <a:rPr lang="ru-RU" sz="4000" b="1" dirty="0" smtClean="0"/>
            </a:b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876800"/>
            <a:ext cx="8229600" cy="1219200"/>
          </a:xfrm>
        </p:spPr>
        <p:txBody>
          <a:bodyPr/>
          <a:lstStyle/>
          <a:p>
            <a:pPr algn="ctr"/>
            <a:r>
              <a:rPr lang="ru-RU" b="1" i="1" dirty="0" smtClean="0"/>
              <a:t>Президент России.</a:t>
            </a:r>
            <a:endParaRPr lang="ru-RU" dirty="0"/>
          </a:p>
        </p:txBody>
      </p:sp>
      <p:pic>
        <p:nvPicPr>
          <p:cNvPr id="11266" name="Picture 2" descr="F:\23 февраля 2013\Воин\813837365b821ae943dbcfda676e407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95600" y="609600"/>
            <a:ext cx="325374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4000" b="1" dirty="0" smtClean="0"/>
              <a:t>Геральдический знак Вооружённых Сил России – золотой или серебряный двуглавый орёл под короной – держит в лапах эти два символа военной мощи и мира. Что это за символы?</a:t>
            </a:r>
            <a:br>
              <a:rPr lang="ru-RU" sz="4000" b="1" dirty="0" smtClean="0"/>
            </a:b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Меч и лавровый венок.</a:t>
            </a:r>
            <a:endParaRPr lang="ru-RU" dirty="0"/>
          </a:p>
        </p:txBody>
      </p:sp>
      <p:pic>
        <p:nvPicPr>
          <p:cNvPr id="12290" name="Picture 2" descr="F:\23 февраля 2013\Воин\BCR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91125" y="1600200"/>
            <a:ext cx="665750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572000"/>
          </a:xfrm>
        </p:spPr>
        <p:txBody>
          <a:bodyPr/>
          <a:lstStyle/>
          <a:p>
            <a:r>
              <a:rPr lang="ru-RU" sz="4000" b="1" dirty="0" smtClean="0"/>
              <a:t>На какой угол поворачивается российский солдат по команде «кругом»?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4572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Москва</a:t>
            </a:r>
          </a:p>
          <a:p>
            <a:r>
              <a:rPr lang="ru-RU" sz="3200" dirty="0" smtClean="0"/>
              <a:t> Ленинград (Санкт-Петербург)</a:t>
            </a:r>
          </a:p>
          <a:p>
            <a:r>
              <a:rPr lang="ru-RU" sz="3200" dirty="0" smtClean="0"/>
              <a:t>Сталинград (Волгоград)</a:t>
            </a:r>
          </a:p>
          <a:p>
            <a:r>
              <a:rPr lang="ru-RU" sz="3200" dirty="0" smtClean="0"/>
              <a:t>Тула</a:t>
            </a:r>
          </a:p>
          <a:p>
            <a:r>
              <a:rPr lang="ru-RU" sz="3200" dirty="0" smtClean="0"/>
              <a:t>Киев</a:t>
            </a:r>
          </a:p>
          <a:p>
            <a:r>
              <a:rPr lang="ru-RU" sz="3200" dirty="0" smtClean="0"/>
              <a:t>Одесса</a:t>
            </a:r>
          </a:p>
          <a:p>
            <a:r>
              <a:rPr lang="ru-RU" sz="3200" dirty="0" smtClean="0"/>
              <a:t>Новороссийск</a:t>
            </a:r>
          </a:p>
          <a:p>
            <a:r>
              <a:rPr lang="ru-RU" sz="3200" dirty="0" smtClean="0"/>
              <a:t>Керчь</a:t>
            </a:r>
          </a:p>
          <a:p>
            <a:r>
              <a:rPr lang="ru-RU" sz="3200" dirty="0" smtClean="0"/>
              <a:t>Минск</a:t>
            </a:r>
          </a:p>
          <a:p>
            <a:r>
              <a:rPr lang="ru-RU" sz="3200" dirty="0" smtClean="0"/>
              <a:t>Брест.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В российской армии есть подразделение со своим роддомом, где рождаются будущие солдаты. Кто в нём служит?</a:t>
            </a:r>
            <a:br>
              <a:rPr lang="ru-RU" sz="4000" b="1" dirty="0" smtClean="0"/>
            </a:b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Собаки и их проводники. Разумеется, кинологи рождаются в другом месте.</a:t>
            </a:r>
            <a:endParaRPr lang="ru-RU" sz="3200" dirty="0"/>
          </a:p>
        </p:txBody>
      </p:sp>
      <p:pic>
        <p:nvPicPr>
          <p:cNvPr id="13314" name="Picture 2" descr="F:\23 февраля 2013\Воин\belarus-army-dog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7086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4000" b="1" dirty="0" smtClean="0"/>
              <a:t>Кители солдат этой роты Президентского полка шьются по индивидуальным меркам, а сапоги стоят до 400 долларов. Что это за рота?</a:t>
            </a:r>
            <a:br>
              <a:rPr lang="ru-RU" sz="4000" b="1" dirty="0" smtClean="0"/>
            </a:b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Рота почётного караула.</a:t>
            </a:r>
            <a:endParaRPr lang="ru-RU" dirty="0"/>
          </a:p>
        </p:txBody>
      </p:sp>
      <p:pic>
        <p:nvPicPr>
          <p:cNvPr id="14338" name="Picture 2" descr="F:\23 февраля 2013\Воин\Sozdatel_broneboek-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6381750" cy="4594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4572000"/>
          </a:xfrm>
        </p:spPr>
        <p:txBody>
          <a:bodyPr/>
          <a:lstStyle/>
          <a:p>
            <a:pPr algn="ctr"/>
            <a:r>
              <a:rPr lang="ru-RU" sz="4400" b="1" dirty="0" smtClean="0"/>
              <a:t>Назовите высший </a:t>
            </a:r>
          </a:p>
          <a:p>
            <a:pPr algn="ctr">
              <a:buNone/>
            </a:pPr>
            <a:r>
              <a:rPr lang="ru-RU" sz="4400" b="1" dirty="0" smtClean="0"/>
              <a:t>российский военный орден.</a:t>
            </a:r>
            <a:br>
              <a:rPr lang="ru-RU" sz="44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 </a:t>
            </a:r>
            <a:endParaRPr lang="ru-RU" sz="40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«Победа»</a:t>
            </a:r>
            <a:endParaRPr lang="ru-RU" dirty="0"/>
          </a:p>
        </p:txBody>
      </p:sp>
      <p:pic>
        <p:nvPicPr>
          <p:cNvPr id="15362" name="Picture 2" descr="F:\23 февраля 2013\Воин\723532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3780"/>
          <a:stretch>
            <a:fillRect/>
          </a:stretch>
        </p:blipFill>
        <p:spPr bwMode="auto">
          <a:xfrm>
            <a:off x="2057400" y="1456438"/>
            <a:ext cx="5029200" cy="4839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572000"/>
          </a:xfrm>
        </p:spPr>
        <p:txBody>
          <a:bodyPr/>
          <a:lstStyle/>
          <a:p>
            <a:r>
              <a:rPr lang="ru-RU" sz="4000" b="1" dirty="0" smtClean="0"/>
              <a:t>Как называется «бронежилет» времён Александра Невского?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 smtClean="0"/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Кольчуга</a:t>
            </a:r>
            <a:endParaRPr lang="ru-RU" dirty="0"/>
          </a:p>
        </p:txBody>
      </p:sp>
      <p:pic>
        <p:nvPicPr>
          <p:cNvPr id="16386" name="Picture 2" descr="F:\23 февраля 2013\Воин\027d4f49491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82914" y="1524000"/>
            <a:ext cx="677817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286000"/>
            <a:ext cx="8229600" cy="4572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Как назывался призывник царских времён?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Какой из этих российских флотов был создан первым?</a:t>
            </a:r>
          </a:p>
          <a:p>
            <a:pPr>
              <a:buNone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а) Балтийский; </a:t>
            </a:r>
            <a:endParaRPr lang="ru-RU" sz="3200" dirty="0" smtClean="0"/>
          </a:p>
          <a:p>
            <a:pPr>
              <a:buNone/>
            </a:pPr>
            <a:r>
              <a:rPr lang="ru-RU" sz="3200" b="1" dirty="0" smtClean="0"/>
              <a:t>   б) Черноморский;</a:t>
            </a:r>
            <a:br>
              <a:rPr lang="ru-RU" sz="3200" b="1" dirty="0" smtClean="0"/>
            </a:br>
            <a:r>
              <a:rPr lang="ru-RU" sz="3200" b="1" dirty="0" smtClean="0"/>
              <a:t>в) Тихоокеанский; </a:t>
            </a:r>
            <a:endParaRPr lang="ru-RU" sz="3200" dirty="0" smtClean="0"/>
          </a:p>
          <a:p>
            <a:pPr>
              <a:buNone/>
            </a:pPr>
            <a:r>
              <a:rPr lang="ru-RU" sz="3200" b="1" dirty="0" smtClean="0"/>
              <a:t>    г) Северный.</a:t>
            </a:r>
          </a:p>
          <a:p>
            <a:pPr>
              <a:buNone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dirty="0" smtClean="0"/>
              <a:t>(Во время Северной войны 1700-21 гг.)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38600"/>
          </a:xfrm>
        </p:spPr>
        <p:txBody>
          <a:bodyPr/>
          <a:lstStyle/>
          <a:p>
            <a:pPr algn="ctr"/>
            <a:r>
              <a:rPr lang="ru-RU" sz="6000" dirty="0" smtClean="0"/>
              <a:t>Назовите виды холодного оружия.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Балтийский флот</a:t>
            </a:r>
            <a:endParaRPr lang="ru-RU" dirty="0"/>
          </a:p>
        </p:txBody>
      </p:sp>
      <p:pic>
        <p:nvPicPr>
          <p:cNvPr id="17410" name="Picture 2" descr="F:\23 февраля 2013\Воин\балтийский флот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21080" y="1524000"/>
            <a:ext cx="710184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2667000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/>
              <a:t>До какого возраста молодой человек в России считается призывником? </a:t>
            </a:r>
            <a:br>
              <a:rPr lang="ru-RU" sz="4000" b="1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b="1" dirty="0" smtClean="0"/>
              <a:t>Какой формы НЕ существует в Вооружённых Силах РФ?</a:t>
            </a:r>
          </a:p>
          <a:p>
            <a:pPr>
              <a:buNone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а) Парадная; 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  б) Повседневная;</a:t>
            </a:r>
            <a:br>
              <a:rPr lang="ru-RU" sz="4000" b="1" dirty="0" smtClean="0"/>
            </a:br>
            <a:r>
              <a:rPr lang="ru-RU" sz="4000" b="1" dirty="0" smtClean="0"/>
              <a:t>в) Полевая; 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   г) Домашняя.</a:t>
            </a:r>
            <a:br>
              <a:rPr lang="ru-RU" sz="4000" b="1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 smtClean="0"/>
              <a:t>Кто из этих популярных эстрадных певцов служил в пограничных войсках? </a:t>
            </a:r>
          </a:p>
          <a:p>
            <a:pPr>
              <a:buNone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а) Олег </a:t>
            </a:r>
            <a:r>
              <a:rPr lang="ru-RU" sz="3200" b="1" dirty="0" err="1" smtClean="0"/>
              <a:t>Газманов</a:t>
            </a:r>
            <a:r>
              <a:rPr lang="ru-RU" sz="3200" b="1" dirty="0" smtClean="0"/>
              <a:t>; </a:t>
            </a:r>
            <a:endParaRPr lang="ru-RU" sz="3200" dirty="0" smtClean="0"/>
          </a:p>
          <a:p>
            <a:pPr>
              <a:buNone/>
            </a:pPr>
            <a:r>
              <a:rPr lang="ru-RU" sz="3200" b="1" dirty="0" smtClean="0"/>
              <a:t>    б) Дмитрий Маликов;</a:t>
            </a:r>
            <a:br>
              <a:rPr lang="ru-RU" sz="3200" b="1" dirty="0" smtClean="0"/>
            </a:br>
            <a:r>
              <a:rPr lang="ru-RU" sz="3200" b="1" dirty="0" smtClean="0"/>
              <a:t>в) Леонид Агутин; </a:t>
            </a:r>
            <a:endParaRPr lang="ru-RU" sz="3200" dirty="0" smtClean="0"/>
          </a:p>
          <a:p>
            <a:pPr>
              <a:buNone/>
            </a:pPr>
            <a:r>
              <a:rPr lang="ru-RU" sz="3200" b="1" dirty="0" smtClean="0"/>
              <a:t>    г) Александр </a:t>
            </a:r>
            <a:r>
              <a:rPr lang="ru-RU" sz="3200" b="1" dirty="0" err="1" smtClean="0"/>
              <a:t>Буйнов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219200"/>
          </a:xfrm>
        </p:spPr>
        <p:txBody>
          <a:bodyPr/>
          <a:lstStyle/>
          <a:p>
            <a:pPr algn="ctr"/>
            <a:r>
              <a:rPr lang="ru-RU" b="1" i="1" dirty="0" smtClean="0"/>
              <a:t> Леонид Агутин</a:t>
            </a:r>
            <a:endParaRPr lang="ru-RU" dirty="0"/>
          </a:p>
        </p:txBody>
      </p:sp>
      <p:pic>
        <p:nvPicPr>
          <p:cNvPr id="21506" name="Picture 2" descr="F:\23 февраля 2013\Воин\47668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33400"/>
            <a:ext cx="568745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/>
          <a:lstStyle/>
          <a:p>
            <a:pPr algn="just"/>
            <a:r>
              <a:rPr lang="ru-RU" sz="4000" b="1" dirty="0" smtClean="0"/>
              <a:t>Какое оружие НЕ изображено на картине В. Васнецова «Богатыри»?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а) Копьё;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б) Меч;</a:t>
            </a:r>
            <a:br>
              <a:rPr lang="ru-RU" b="1" dirty="0" smtClean="0"/>
            </a:br>
            <a:r>
              <a:rPr lang="ru-RU" b="1" dirty="0" smtClean="0"/>
              <a:t>в) Лук;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г) Секира.</a:t>
            </a:r>
            <a:endParaRPr lang="ru-RU" dirty="0"/>
          </a:p>
        </p:txBody>
      </p:sp>
      <p:pic>
        <p:nvPicPr>
          <p:cNvPr id="3" name="Picture 2" descr="F:\23 февраля 2013\Мужество\7147a09a76b2a318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00"/>
            <a:ext cx="521273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</a:rPr>
              <a:t> Секира.</a:t>
            </a:r>
            <a:endParaRPr lang="ru-RU" dirty="0"/>
          </a:p>
        </p:txBody>
      </p:sp>
      <p:pic>
        <p:nvPicPr>
          <p:cNvPr id="19458" name="Picture 2" descr="F:\23 февраля 2013\Воин\16-31-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00200"/>
            <a:ext cx="6057900" cy="454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72000"/>
          </a:xfrm>
        </p:spPr>
        <p:txBody>
          <a:bodyPr/>
          <a:lstStyle/>
          <a:p>
            <a:r>
              <a:rPr lang="ru-RU" sz="4400" b="1" dirty="0" smtClean="0"/>
              <a:t>Как официально называется газета Министерства обороны РФ?</a:t>
            </a:r>
            <a:br>
              <a:rPr lang="ru-RU" sz="4400" b="1" dirty="0" smtClean="0"/>
            </a:br>
            <a:endParaRPr lang="ru-RU" sz="4400" dirty="0" smtClean="0"/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23 февраля 2013\Воин\лдлд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685800"/>
            <a:ext cx="7535826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Какой рукой отдают воинскую честь российские военнослужащие?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Шпага, сабля, шашка, кинжал, </a:t>
            </a:r>
            <a:br>
              <a:rPr lang="ru-RU" sz="3200" b="1" dirty="0" smtClean="0"/>
            </a:br>
            <a:r>
              <a:rPr lang="ru-RU" sz="3200" b="1" dirty="0" smtClean="0"/>
              <a:t>нож, штык, меч, катар.</a:t>
            </a:r>
            <a:endParaRPr lang="ru-RU" sz="3200" b="1" dirty="0"/>
          </a:p>
        </p:txBody>
      </p:sp>
      <p:pic>
        <p:nvPicPr>
          <p:cNvPr id="1026" name="Picture 2" descr="C:\Documents and Settings\user12345\Рабочий стол\Мои рисунки\Воин\613_621_0873c45b96d4538e3776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0"/>
            <a:ext cx="4494826" cy="4818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Правой</a:t>
            </a:r>
            <a:endParaRPr lang="ru-RU" b="1" dirty="0"/>
          </a:p>
        </p:txBody>
      </p:sp>
      <p:pic>
        <p:nvPicPr>
          <p:cNvPr id="2050" name="Picture 2" descr="F:\23 февраля 2013\Мужество\%E4%EF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pPr algn="ctr">
              <a:buNone/>
            </a:pP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72000"/>
          </a:xfrm>
        </p:spPr>
        <p:txBody>
          <a:bodyPr/>
          <a:lstStyle/>
          <a:p>
            <a:r>
              <a:rPr lang="ru-RU" sz="4000" dirty="0" smtClean="0"/>
              <a:t>Какой русский полководец не проиграл ни одного сражения?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268</TotalTime>
  <Words>753</Words>
  <Application>Microsoft Office PowerPoint</Application>
  <PresentationFormat>Экран (4:3)</PresentationFormat>
  <Paragraphs>200</Paragraphs>
  <Slides>81</Slides>
  <Notes>81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Бумажная</vt:lpstr>
      <vt:lpstr>Военная викторина посвящается всем военнослужащим всех времен… </vt:lpstr>
      <vt:lpstr>Слайд 2</vt:lpstr>
      <vt:lpstr>Слайд 3</vt:lpstr>
      <vt:lpstr>Слайд 4</vt:lpstr>
      <vt:lpstr>Слайд 5</vt:lpstr>
      <vt:lpstr>Слайд 6</vt:lpstr>
      <vt:lpstr>Слайд 7</vt:lpstr>
      <vt:lpstr>Шпага, сабля, шашка, кинжал,  нож, штык, меч, катар.</vt:lpstr>
      <vt:lpstr>Слайд 9</vt:lpstr>
      <vt:lpstr>А.В. Суворов</vt:lpstr>
      <vt:lpstr>Слайд 11</vt:lpstr>
      <vt:lpstr>  А.В. Суворов </vt:lpstr>
      <vt:lpstr>Слайд 13</vt:lpstr>
      <vt:lpstr>Слайд 14</vt:lpstr>
      <vt:lpstr>Слайд 15</vt:lpstr>
      <vt:lpstr>Слайд 16</vt:lpstr>
      <vt:lpstr>Баталист.</vt:lpstr>
      <vt:lpstr>Слайд 18</vt:lpstr>
      <vt:lpstr>Ас </vt:lpstr>
      <vt:lpstr>Слайд 20</vt:lpstr>
      <vt:lpstr>Арсенал</vt:lpstr>
      <vt:lpstr>Слайд 22</vt:lpstr>
      <vt:lpstr>1418 дней</vt:lpstr>
      <vt:lpstr>Слайд 24</vt:lpstr>
      <vt:lpstr> В бою за деревню Чернушки (Московская область), Александр Матросов закрыл телом амбразуру пулемётного дзота гитлеровцев, препятствовавшего продвижению подразделения.  Историки утверждают, что у Александра Матросова было более двухсот предшественников и последователей, которые совершили такой же подвиг как он. </vt:lpstr>
      <vt:lpstr>Слайд 26</vt:lpstr>
      <vt:lpstr>Блокада Ленинграда.</vt:lpstr>
      <vt:lpstr>Слайд 28</vt:lpstr>
      <vt:lpstr>Витязь.</vt:lpstr>
      <vt:lpstr>Слайд 30</vt:lpstr>
      <vt:lpstr>Слайд 31</vt:lpstr>
      <vt:lpstr>Святого Андрея</vt:lpstr>
      <vt:lpstr>Слайд 33</vt:lpstr>
      <vt:lpstr>Ружьё</vt:lpstr>
      <vt:lpstr>Слайд 35</vt:lpstr>
      <vt:lpstr>Багратион Пётр Иванович.</vt:lpstr>
      <vt:lpstr>Слайд 37</vt:lpstr>
      <vt:lpstr>О пуговицах.</vt:lpstr>
      <vt:lpstr>Слайд 39</vt:lpstr>
      <vt:lpstr>Полевую кухню.</vt:lpstr>
      <vt:lpstr>Слайд 41</vt:lpstr>
      <vt:lpstr>Будёновка.</vt:lpstr>
      <vt:lpstr>Слайд 43</vt:lpstr>
      <vt:lpstr>Она говорит и об имени изобретателя знаменитого пистолета и о не менее знаменитом месте его производства. Она расшифровывается «Тульский Токарева».</vt:lpstr>
      <vt:lpstr>Слайд 45</vt:lpstr>
      <vt:lpstr>Калашников Михаил Тимофеевич</vt:lpstr>
      <vt:lpstr>Слайд 47</vt:lpstr>
      <vt:lpstr>Покрышкин Александр Иванович, сбил 59 фашистских самолётов.</vt:lpstr>
      <vt:lpstr>Слайд 49</vt:lpstr>
      <vt:lpstr>Тухачевский Михаил Николаевич</vt:lpstr>
      <vt:lpstr>Слайд 51</vt:lpstr>
      <vt:lpstr>Георгий Константинович Жуков.</vt:lpstr>
      <vt:lpstr>Слайд 53</vt:lpstr>
      <vt:lpstr>Флагу</vt:lpstr>
      <vt:lpstr>Слайд 55</vt:lpstr>
      <vt:lpstr>Президент России.</vt:lpstr>
      <vt:lpstr>Слайд 57</vt:lpstr>
      <vt:lpstr>Меч и лавровый венок.</vt:lpstr>
      <vt:lpstr>Слайд 59</vt:lpstr>
      <vt:lpstr>Слайд 60</vt:lpstr>
      <vt:lpstr>Собаки и их проводники. Разумеется, кинологи рождаются в другом месте.</vt:lpstr>
      <vt:lpstr>Слайд 62</vt:lpstr>
      <vt:lpstr>Рота почётного караула.</vt:lpstr>
      <vt:lpstr>Слайд 64</vt:lpstr>
      <vt:lpstr>«Победа»</vt:lpstr>
      <vt:lpstr>Слайд 66</vt:lpstr>
      <vt:lpstr>Кольчуга</vt:lpstr>
      <vt:lpstr>Слайд 68</vt:lpstr>
      <vt:lpstr>Слайд 69</vt:lpstr>
      <vt:lpstr>Балтийский флот</vt:lpstr>
      <vt:lpstr>Слайд 71</vt:lpstr>
      <vt:lpstr>Слайд 72</vt:lpstr>
      <vt:lpstr>Слайд 73</vt:lpstr>
      <vt:lpstr> Леонид Агутин</vt:lpstr>
      <vt:lpstr>Слайд 75</vt:lpstr>
      <vt:lpstr> Секира.</vt:lpstr>
      <vt:lpstr>Слайд 77</vt:lpstr>
      <vt:lpstr>Слайд 78</vt:lpstr>
      <vt:lpstr>Слайд 79</vt:lpstr>
      <vt:lpstr>Правой</vt:lpstr>
      <vt:lpstr>Слайд 81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47</cp:revision>
  <dcterms:created xsi:type="dcterms:W3CDTF">2013-02-19T14:09:59Z</dcterms:created>
  <dcterms:modified xsi:type="dcterms:W3CDTF">2018-02-21T09:54:11Z</dcterms:modified>
</cp:coreProperties>
</file>