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AAD0-3C0D-40B7-89A9-01063BB69503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8FD1-B997-477B-968C-B804CCBC2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AAD0-3C0D-40B7-89A9-01063BB69503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8FD1-B997-477B-968C-B804CCBC2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AAD0-3C0D-40B7-89A9-01063BB69503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8FD1-B997-477B-968C-B804CCBC2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AAD0-3C0D-40B7-89A9-01063BB69503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8FD1-B997-477B-968C-B804CCBC2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AAD0-3C0D-40B7-89A9-01063BB69503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8FD1-B997-477B-968C-B804CCBC2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AAD0-3C0D-40B7-89A9-01063BB69503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8FD1-B997-477B-968C-B804CCBC2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AAD0-3C0D-40B7-89A9-01063BB69503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8FD1-B997-477B-968C-B804CCBC2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AAD0-3C0D-40B7-89A9-01063BB69503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8FD1-B997-477B-968C-B804CCBC2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AAD0-3C0D-40B7-89A9-01063BB69503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8FD1-B997-477B-968C-B804CCBC2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AAD0-3C0D-40B7-89A9-01063BB69503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8FD1-B997-477B-968C-B804CCBC2E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AAD0-3C0D-40B7-89A9-01063BB69503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8C8FD1-B997-477B-968C-B804CCBC2E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68C8FD1-B997-477B-968C-B804CCBC2EF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4A4AAD0-3C0D-40B7-89A9-01063BB69503}" type="datetimeFigureOut">
              <a:rPr lang="ru-RU" smtClean="0"/>
              <a:t>23.01.2021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7918648" cy="1944217"/>
          </a:xfrm>
        </p:spPr>
        <p:txBody>
          <a:bodyPr/>
          <a:lstStyle/>
          <a:p>
            <a:pPr algn="ctr"/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err="1" smtClean="0"/>
              <a:t>Медиабезопасность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/>
              <a:t>Викторина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335248"/>
            <a:ext cx="6461760" cy="1066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5 класс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Внеурочное занятие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https://sun1-23.userapi.com/c038UyYTOqg80n3M3CyU0dXZt-s86Y4aJw1Y4Q/IO_gaOjx49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98" l="385" r="982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028900" cy="19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8. </a:t>
            </a:r>
            <a:r>
              <a:rPr lang="ru-RU" sz="2400" b="1" dirty="0" smtClean="0">
                <a:latin typeface="+mj-lt"/>
              </a:rPr>
              <a:t>Что </a:t>
            </a:r>
            <a:r>
              <a:rPr lang="ru-RU" sz="2400" b="1" dirty="0">
                <a:latin typeface="+mj-lt"/>
              </a:rPr>
              <a:t>надо делать, чтобы антивирусная программа была </a:t>
            </a:r>
            <a:r>
              <a:rPr lang="ru-RU" sz="2400" b="1" dirty="0" smtClean="0">
                <a:latin typeface="+mj-lt"/>
              </a:rPr>
              <a:t>эффективной?</a:t>
            </a:r>
          </a:p>
          <a:p>
            <a:endParaRPr lang="ru-RU" sz="2400" b="1" dirty="0">
              <a:latin typeface="+mj-lt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лучше не иметь антивирусную программу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обновлять антивирусную базу.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не посещать сайты, где нет достоверности, что сайт находится под защитой.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0100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9. </a:t>
            </a:r>
            <a:r>
              <a:rPr lang="ru-RU" sz="2400" b="1" dirty="0" smtClean="0">
                <a:latin typeface="+mj-lt"/>
              </a:rPr>
              <a:t>Кто </a:t>
            </a:r>
            <a:r>
              <a:rPr lang="ru-RU" sz="2400" b="1" dirty="0">
                <a:latin typeface="+mj-lt"/>
              </a:rPr>
              <a:t>создаёт опасные программы</a:t>
            </a:r>
            <a:r>
              <a:rPr lang="ru-RU" sz="2400" b="1" dirty="0" smtClean="0">
                <a:latin typeface="+mj-lt"/>
              </a:rPr>
              <a:t>?</a:t>
            </a:r>
          </a:p>
          <a:p>
            <a:endParaRPr lang="ru-RU" sz="2400" b="1" dirty="0">
              <a:latin typeface="+mj-lt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чёрный властелин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хакеры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шпионы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пожиратели смерти.</a:t>
            </a:r>
          </a:p>
        </p:txBody>
      </p:sp>
      <p:pic>
        <p:nvPicPr>
          <p:cNvPr id="4" name="Picture 2" descr="https://sun1-23.userapi.com/c038UyYTOqg80n3M3CyU0dXZt-s86Y4aJw1Y4Q/IO_gaOjx49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98" l="385" r="982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157536"/>
            <a:ext cx="2748980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1560" y="5030840"/>
            <a:ext cx="187220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1560" y="2204864"/>
            <a:ext cx="482453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8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5.infourok.ru/uploads/ex/0c53/000b1c5a-e2c1dc41/img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787287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2353" y="198438"/>
            <a:ext cx="7620000" cy="1143000"/>
          </a:xfrm>
        </p:spPr>
        <p:txBody>
          <a:bodyPr/>
          <a:lstStyle/>
          <a:p>
            <a:r>
              <a:rPr lang="ru-RU" b="1" dirty="0" smtClean="0"/>
              <a:t>В чем польза Интернета?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3627" y="1428942"/>
            <a:ext cx="8064896" cy="1799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2800" dirty="0" smtClean="0">
                <a:latin typeface="+mj-lt"/>
              </a:rPr>
              <a:t>• общаться с друзьями, семьей, коллегами;</a:t>
            </a:r>
          </a:p>
          <a:p>
            <a:pPr marL="0" indent="0" algn="just">
              <a:buFontTx/>
              <a:buNone/>
            </a:pPr>
            <a:r>
              <a:rPr lang="ru-RU" altLang="ru-RU" sz="2800" dirty="0" smtClean="0">
                <a:latin typeface="+mj-lt"/>
              </a:rPr>
              <a:t>•получать доступ к информации и развлечениям;</a:t>
            </a:r>
          </a:p>
          <a:p>
            <a:pPr marL="0" indent="0" algn="just">
              <a:buFontTx/>
              <a:buNone/>
            </a:pPr>
            <a:r>
              <a:rPr lang="ru-RU" altLang="ru-RU" sz="2800" dirty="0" smtClean="0">
                <a:latin typeface="+mj-lt"/>
              </a:rPr>
              <a:t>•учиться, встречаться с людьми и узнавать новое. </a:t>
            </a:r>
          </a:p>
          <a:p>
            <a:pPr marL="0" indent="0"/>
            <a:endParaRPr lang="ru-RU" altLang="ru-RU" sz="2800" dirty="0" smtClean="0">
              <a:latin typeface="+mj-lt"/>
            </a:endParaRPr>
          </a:p>
        </p:txBody>
      </p:sp>
      <p:pic>
        <p:nvPicPr>
          <p:cNvPr id="6146" name="Picture 2" descr="https://vcs.resh.edu.ru/uploads/lesson_extract/6930/20200525163202/OEBPS/objects/m_russ_6_7_1/5dcaf16ce200247758101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241355"/>
            <a:ext cx="5140474" cy="34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cf2.ppt-online.org/files2/slide/z/zv2EVDGrpUL5oy31tiqBHbePwgATf7uNOMFjhasSY/slide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235"/>
            <a:ext cx="9070032" cy="67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1484784"/>
            <a:ext cx="8136904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«О защите детей от информации, причиняющей вред их здоровью и развитию»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+mj-lt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rgbClr val="000066"/>
                </a:solidFill>
                <a:latin typeface="+mj-lt"/>
              </a:rPr>
              <a:t>Устанавливает правила </a:t>
            </a:r>
            <a:r>
              <a:rPr lang="ru-RU" altLang="ru-RU" sz="2800" dirty="0" err="1" smtClean="0">
                <a:solidFill>
                  <a:srgbClr val="000066"/>
                </a:solidFill>
                <a:latin typeface="+mj-lt"/>
              </a:rPr>
              <a:t>медиабезопасности</a:t>
            </a:r>
            <a:r>
              <a:rPr lang="ru-RU" altLang="ru-RU" sz="2800" dirty="0" smtClean="0">
                <a:solidFill>
                  <a:srgbClr val="000066"/>
                </a:solidFill>
                <a:latin typeface="+mj-lt"/>
              </a:rPr>
              <a:t> детей при обороте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подвижной радиотелефонной связи. </a:t>
            </a:r>
          </a:p>
          <a:p>
            <a:endParaRPr lang="ru-RU" altLang="ru-RU" sz="2800" dirty="0" smtClean="0"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pPr algn="ctr"/>
            <a:r>
              <a:rPr lang="ru-RU" b="1" dirty="0"/>
              <a:t>Федеральный закон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№ </a:t>
            </a:r>
            <a:r>
              <a:rPr lang="ru-RU" b="1" dirty="0"/>
              <a:t>436-ФЗ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15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1.Как определить, что ваш компьютер заражён</a:t>
            </a:r>
            <a:r>
              <a:rPr lang="ru-RU" sz="2400" b="1" dirty="0" smtClean="0">
                <a:latin typeface="+mj-lt"/>
              </a:rPr>
              <a:t>?</a:t>
            </a:r>
          </a:p>
          <a:p>
            <a:endParaRPr lang="ru-RU" sz="2400" dirty="0">
              <a:latin typeface="+mj-lt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Друзья получат от вас по электронной почте сообщение, которое вы не посылали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Компьютер часто зависает или программы начинают выполняться медленно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На диске исчезают названия файлов и папок 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Компьютер издаёт неожиданные звуки, воспроизводимые в случайном порядке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Всё вышеперечисленное.</a:t>
            </a:r>
          </a:p>
        </p:txBody>
      </p:sp>
      <p:pic>
        <p:nvPicPr>
          <p:cNvPr id="5" name="Picture 2" descr="https://sun1-23.userapi.com/c038UyYTOqg80n3M3CyU0dXZt-s86Y4aJw1Y4Q/IO_gaOjx49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98" l="385" r="982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67507"/>
            <a:ext cx="2748980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7544" y="4046300"/>
            <a:ext cx="403244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2.Что нужно сделать в первую очередь, если компьютер подвергся атаке?</a:t>
            </a:r>
          </a:p>
          <a:p>
            <a:pPr lvl="0"/>
            <a:endParaRPr lang="ru-RU" sz="2400" dirty="0" smtClean="0">
              <a:latin typeface="+mj-lt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 smtClean="0">
                <a:latin typeface="+mj-lt"/>
              </a:rPr>
              <a:t>Сделать </a:t>
            </a:r>
            <a:r>
              <a:rPr lang="ru-RU" sz="2400" dirty="0">
                <a:latin typeface="+mj-lt"/>
              </a:rPr>
              <a:t>несколько глубоких вдохов и принять витамины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Вызвать полицию и скорую помощь, в особо сложных случаях ещё и пожарных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Отключить компьютер от Интернета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Выключить до приезда специалистов монитор.</a:t>
            </a:r>
          </a:p>
        </p:txBody>
      </p:sp>
      <p:pic>
        <p:nvPicPr>
          <p:cNvPr id="2050" name="Picture 2" descr="https://sarov24.ru/uploads/posts/2019-02/1549444418_441abcd4233ca7396c69f7fae59dbce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4141849" cy="26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1560" y="3284984"/>
            <a:ext cx="626469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3. Клавиатурный шпион – это:</a:t>
            </a:r>
          </a:p>
          <a:p>
            <a:pPr lvl="0"/>
            <a:endParaRPr lang="ru-RU" sz="2400" dirty="0" smtClean="0">
              <a:latin typeface="+mj-lt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 smtClean="0">
                <a:latin typeface="+mj-lt"/>
              </a:rPr>
              <a:t>Агент </a:t>
            </a:r>
            <a:r>
              <a:rPr lang="ru-RU" sz="2400" dirty="0">
                <a:latin typeface="+mj-lt"/>
              </a:rPr>
              <a:t>спецслужб, в служебные обязанности которого входит просмотр переписки пользователей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Сотрудник, ведущий протокол собраний и набирающий текст сразу на клавиатуре удалённо подключённой к компьютеру.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Программа, отслеживающая ввод пользователем паролей и </a:t>
            </a:r>
            <a:r>
              <a:rPr lang="ru-RU" sz="2400" dirty="0" err="1">
                <a:latin typeface="+mj-lt"/>
              </a:rPr>
              <a:t>пин</a:t>
            </a:r>
            <a:r>
              <a:rPr lang="ru-RU" sz="2400" dirty="0">
                <a:latin typeface="+mj-lt"/>
              </a:rPr>
              <a:t>-кодов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Юридический термин, используемый для обозначения правонарушений, связанных с информационной безопасностью.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3573016"/>
            <a:ext cx="7200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7544" y="3933056"/>
            <a:ext cx="403244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4.Когда </a:t>
            </a:r>
            <a:r>
              <a:rPr lang="ru-RU" sz="2400" b="1" dirty="0">
                <a:latin typeface="+mj-lt"/>
              </a:rPr>
              <a:t>необходима покупка антивирусного программного обеспечения?</a:t>
            </a:r>
          </a:p>
          <a:p>
            <a:pPr lvl="0"/>
            <a:endParaRPr lang="ru-RU" sz="2400" dirty="0" smtClean="0">
              <a:latin typeface="+mj-lt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 smtClean="0">
                <a:latin typeface="+mj-lt"/>
              </a:rPr>
              <a:t>В </a:t>
            </a:r>
            <a:r>
              <a:rPr lang="ru-RU" sz="2400" dirty="0">
                <a:latin typeface="+mj-lt"/>
              </a:rPr>
              <a:t>случае, если компьютер заражён, а работа остановилась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В следующем году, если поднимут стипендию или зарплату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На День святого Валентина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Сразу после покупки нового компьютера, перед подключением его к Интернету.</a:t>
            </a:r>
          </a:p>
        </p:txBody>
      </p:sp>
      <p:pic>
        <p:nvPicPr>
          <p:cNvPr id="5122" name="Picture 2" descr="https://fs02.vseosvita.ua/02005woe-d07f/0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908" y="4005064"/>
            <a:ext cx="4282088" cy="30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3568" y="3501008"/>
            <a:ext cx="662473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83568" y="3789040"/>
            <a:ext cx="446449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7. Как защитить себя в Интернете?</a:t>
            </a:r>
          </a:p>
          <a:p>
            <a:pPr lvl="0"/>
            <a:endParaRPr lang="ru-RU" sz="2400" dirty="0" smtClean="0">
              <a:latin typeface="+mj-lt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 smtClean="0">
                <a:latin typeface="+mj-lt"/>
              </a:rPr>
              <a:t>защитить </a:t>
            </a:r>
            <a:r>
              <a:rPr lang="ru-RU" sz="2400" dirty="0">
                <a:latin typeface="+mj-lt"/>
              </a:rPr>
              <a:t>свой компьютер, расширять круг знакомств с неизвестными людьми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стараться давать как можно меньше информации о себе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400" dirty="0">
                <a:latin typeface="+mj-lt"/>
              </a:rPr>
              <a:t>размещать фотографии свои, друзей и родственников.</a:t>
            </a:r>
          </a:p>
        </p:txBody>
      </p:sp>
      <p:pic>
        <p:nvPicPr>
          <p:cNvPr id="4098" name="Picture 2" descr="https://detkino.ru/files/node_images/Educational-pic-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423" y="3307636"/>
            <a:ext cx="4829105" cy="34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39552" y="2204864"/>
            <a:ext cx="741682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2564904"/>
            <a:ext cx="16561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56</TotalTime>
  <Words>323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Соседство</vt:lpstr>
      <vt:lpstr>     Медиабезопасность Викторина </vt:lpstr>
      <vt:lpstr>В чем польза Интернета?</vt:lpstr>
      <vt:lpstr>Презентация PowerPoint</vt:lpstr>
      <vt:lpstr>Федеральный закон  № 436-ФЗ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Медиабезопасность Викторина  тест</dc:title>
  <dc:creator>user</dc:creator>
  <cp:lastModifiedBy>user</cp:lastModifiedBy>
  <cp:revision>7</cp:revision>
  <dcterms:created xsi:type="dcterms:W3CDTF">2021-01-17T08:08:10Z</dcterms:created>
  <dcterms:modified xsi:type="dcterms:W3CDTF">2021-01-23T06:58:17Z</dcterms:modified>
</cp:coreProperties>
</file>