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0" r:id="rId4"/>
    <p:sldId id="261" r:id="rId5"/>
    <p:sldId id="262" r:id="rId6"/>
    <p:sldId id="263" r:id="rId7"/>
    <p:sldId id="258" r:id="rId8"/>
    <p:sldId id="264" r:id="rId9"/>
    <p:sldId id="257" r:id="rId10"/>
    <p:sldId id="259" r:id="rId11"/>
    <p:sldId id="265" r:id="rId12"/>
    <p:sldId id="266" r:id="rId13"/>
    <p:sldId id="268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1B8D-C87E-4D23-BF8A-0B1764D4F84F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5B12-5789-4F75-A46C-6E60EAA5A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32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1B8D-C87E-4D23-BF8A-0B1764D4F84F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5B12-5789-4F75-A46C-6E60EAA5A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8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1B8D-C87E-4D23-BF8A-0B1764D4F84F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5B12-5789-4F75-A46C-6E60EAA5A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95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1B8D-C87E-4D23-BF8A-0B1764D4F84F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5B12-5789-4F75-A46C-6E60EAA5A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21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1B8D-C87E-4D23-BF8A-0B1764D4F84F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5B12-5789-4F75-A46C-6E60EAA5A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14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1B8D-C87E-4D23-BF8A-0B1764D4F84F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5B12-5789-4F75-A46C-6E60EAA5A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50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1B8D-C87E-4D23-BF8A-0B1764D4F84F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5B12-5789-4F75-A46C-6E60EAA5A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80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1B8D-C87E-4D23-BF8A-0B1764D4F84F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5B12-5789-4F75-A46C-6E60EAA5A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99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1B8D-C87E-4D23-BF8A-0B1764D4F84F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5B12-5789-4F75-A46C-6E60EAA5A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23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1B8D-C87E-4D23-BF8A-0B1764D4F84F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5B12-5789-4F75-A46C-6E60EAA5A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48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1B8D-C87E-4D23-BF8A-0B1764D4F84F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5B12-5789-4F75-A46C-6E60EAA5A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52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D1B8D-C87E-4D23-BF8A-0B1764D4F84F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D5B12-5789-4F75-A46C-6E60EAA5A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78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Беседа</a:t>
            </a:r>
            <a:br>
              <a:rPr lang="ru-RU" b="1" dirty="0" smtClean="0"/>
            </a:br>
            <a:r>
              <a:rPr lang="ru-RU" b="1" dirty="0" smtClean="0"/>
              <a:t>по теме "Стыд и совесть"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Внеурочная деятельность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«Добрый мир»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1 класс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93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4.bp.blogspot.com/-zrWw9thqU-k/UWT25tC65ZI/AAAAAAAAj5Q/6rC5Eb51jio/s1600/%D0%A1%D0%BB%D0%B0%D0%B9%D0%B4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708" y="-99392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986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2.bp.blogspot.com/-9NxGgqEvFEY/UWT25qTl_OI/AAAAAAAAj5M/cnoNEtkDlig/s1600/%D0%A1%D0%BB%D0%B0%D0%B9%D0%B4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496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067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4.bp.blogspot.com/-SOraNyT-W1E/UWT26iUvMGI/AAAAAAAAj5Y/ATt1a7YUSLQ/s1600/%D0%A1%D0%BB%D0%B0%D0%B9%D0%B4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53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Выберите из списка и вставьте пропущенное слово: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2028564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Совесть побуждает человека к   … … </a:t>
            </a:r>
          </a:p>
          <a:p>
            <a:r>
              <a:rPr lang="ru-RU" sz="3200" dirty="0" smtClean="0"/>
              <a:t> поступкам.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3284984"/>
            <a:ext cx="4608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Хитрым</a:t>
            </a:r>
          </a:p>
          <a:p>
            <a:r>
              <a:rPr lang="ru-RU" sz="3200" dirty="0" smtClean="0"/>
              <a:t>Глупым</a:t>
            </a:r>
          </a:p>
          <a:p>
            <a:r>
              <a:rPr lang="ru-RU" sz="3200" dirty="0" smtClean="0"/>
              <a:t>Смешным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4838620"/>
            <a:ext cx="16121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добрым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4453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087 -0.00879 C 0.23368 -0.00972 0.3724 -0.00162 0.50451 -0.01457 C 0.5099 -0.01642 0.51528 -0.01851 0.52066 -0.02082 C 0.52309 -0.02175 0.52778 -0.0236 0.52778 -0.02336 C 0.53559 -0.03192 0.53333 -0.04696 0.53594 -0.05968 C 0.53385 -0.10895 0.52847 -0.15892 0.52274 -0.20773 C 0.5224 -0.25515 0.52274 -0.3028 0.5217 -0.34999 C 0.52135 -0.36919 0.51059 -0.38746 0.51059 -0.40528 " pathEditMode="relative" rAng="0" ptsTypes="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53" y="-19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188114"/>
            <a:ext cx="57241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Наш разговор подошел к концу. Всем большое спасибо! Каждый из вас, я думаю, сделал свои выводы. </a:t>
            </a:r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Подведение итогов (рефлексия).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211110" y="2765554"/>
            <a:ext cx="864096" cy="79208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152562" y="4549010"/>
            <a:ext cx="864096" cy="86409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152562" y="3645024"/>
            <a:ext cx="922644" cy="7920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339752" y="4869160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Мне понравился урок, я понял что….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333646" y="2976932"/>
            <a:ext cx="5622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Мне не понравился урок, я не понял ничего.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310873" y="3933056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Я хотел бы вернуться к этому разговору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5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620688"/>
            <a:ext cx="70567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Цель: </a:t>
            </a:r>
            <a:r>
              <a:rPr lang="ru-RU" sz="2400" dirty="0"/>
              <a:t>способствовать воспитанию чувства чуткости, совестливости, ответственности к своим поступкам</a:t>
            </a:r>
            <a:r>
              <a:rPr lang="ru-RU" sz="2400" dirty="0" smtClean="0"/>
              <a:t>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задачи:</a:t>
            </a:r>
            <a:r>
              <a:rPr lang="ru-RU" sz="2000" b="1" dirty="0"/>
              <a:t> </a:t>
            </a:r>
            <a:endParaRPr lang="ru-RU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объяснить  </a:t>
            </a:r>
            <a:r>
              <a:rPr lang="ru-RU" sz="2000" dirty="0"/>
              <a:t>значение таких нравственных категорий, как совесть, стыд, раскаяние</a:t>
            </a:r>
            <a:r>
              <a:rPr lang="ru-RU" sz="2000" dirty="0" smtClean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формировать умение </a:t>
            </a:r>
            <a:r>
              <a:rPr lang="ru-RU" sz="2000" dirty="0" smtClean="0"/>
              <a:t> </a:t>
            </a:r>
            <a:r>
              <a:rPr lang="ru-RU" sz="2000" dirty="0"/>
              <a:t>давать честную оценку своих поступков; </a:t>
            </a:r>
          </a:p>
        </p:txBody>
      </p:sp>
    </p:spTree>
    <p:extLst>
      <p:ext uri="{BB962C8B-B14F-4D97-AF65-F5344CB8AC3E}">
        <p14:creationId xmlns:p14="http://schemas.microsoft.com/office/powerpoint/2010/main" val="2728724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3.bp.blogspot.com/-k1H5st_unVM/UWT2iS2BN6I/AAAAAAAAj4s/DXRotpfL-Yc/s1600/%D0%A1%D0%BB%D0%B0%D0%B9%D0%B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77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1.bp.blogspot.com/-AtP7WNas9v8/UWT2iVfx9UI/AAAAAAAAj40/Xxjs_sl1MLM/s1600/%D0%A1%D0%BB%D0%B0%D0%B9%D0%B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5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65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4.bp.blogspot.com/-375yxVc26pc/UWT27H-kVGI/AAAAAAAAj5g/zVwBQQdmZE8/s1600/%D0%A1%D0%BB%D0%B0%D0%B9%D0%B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" y="-99392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388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1.bp.blogspot.com/-rRT6Pc9M7Dw/UWT28M1OG_I/AAAAAAAAj5s/rn92UWeAWLQ/s1600/%D0%A1%D0%BB%D0%B0%D0%B9%D0%B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7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45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3.bp.blogspot.com/-nWMrf-eG7R0/UWT28GH3ezI/AAAAAAAAj50/7zD70b5z2Ss/s1600/%D0%A1%D0%BB%D0%B0%D0%B9%D0%B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58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926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2.bp.blogspot.com/-COR6fRR-FjQ/UWT28fyKFnI/AAAAAAAAj54/pTJUPGdm5-g/s1600/%D0%A1%D0%BB%D0%B0%D0%B9%D0%B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952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festival.1september.ru/articles/632191/presentation/img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48681"/>
            <a:ext cx="6516216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863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3.bp.blogspot.com/-eqqHgrJ9YUI/UWT25h__VjI/AAAAAAAAj5U/peoFZxd4VhI/s1600/%D0%A1%D0%BB%D0%B0%D0%B9%D0%B4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9" y="-31014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2643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97</Words>
  <Application>Microsoft Office PowerPoint</Application>
  <PresentationFormat>Экран (4:3)</PresentationFormat>
  <Paragraphs>21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Беседа по теме "Стыд и совесть"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Выберите из списка и вставьте пропущенное слово:</vt:lpstr>
      <vt:lpstr>Подведение итогов (рефлексия).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2017-01-31T15:43:30Z</dcterms:created>
  <dcterms:modified xsi:type="dcterms:W3CDTF">2017-01-31T16:23:26Z</dcterms:modified>
</cp:coreProperties>
</file>