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01" r:id="rId2"/>
    <p:sldId id="302" r:id="rId3"/>
    <p:sldId id="303" r:id="rId4"/>
    <p:sldId id="304" r:id="rId5"/>
    <p:sldId id="292" r:id="rId6"/>
    <p:sldId id="293" r:id="rId7"/>
    <p:sldId id="294" r:id="rId8"/>
    <p:sldId id="295" r:id="rId9"/>
    <p:sldId id="296" r:id="rId10"/>
    <p:sldId id="297" r:id="rId11"/>
    <p:sldId id="298" r:id="rId12"/>
    <p:sldId id="299" r:id="rId13"/>
    <p:sldId id="300" r:id="rId14"/>
    <p:sldId id="265" r:id="rId15"/>
    <p:sldId id="305" r:id="rId16"/>
    <p:sldId id="306" r:id="rId17"/>
    <p:sldId id="307" r:id="rId18"/>
    <p:sldId id="308" r:id="rId19"/>
    <p:sldId id="309" r:id="rId20"/>
    <p:sldId id="291" r:id="rId21"/>
    <p:sldId id="256" r:id="rId22"/>
    <p:sldId id="258" r:id="rId23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showAnimation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62" autoAdjust="0"/>
    <p:restoredTop sz="94660"/>
  </p:normalViewPr>
  <p:slideViewPr>
    <p:cSldViewPr>
      <p:cViewPr>
        <p:scale>
          <a:sx n="70" d="100"/>
          <a:sy n="70" d="100"/>
        </p:scale>
        <p:origin x="-1326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5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4CFA7B-1B52-4A9C-8388-B2E57A9F3724}" type="datetimeFigureOut">
              <a:rPr lang="ru-RU"/>
              <a:pPr>
                <a:defRPr/>
              </a:pPr>
              <a:t>28.10.2016</a:t>
            </a:fld>
            <a:endParaRPr lang="ru-RU"/>
          </a:p>
        </p:txBody>
      </p:sp>
      <p:sp>
        <p:nvSpPr>
          <p:cNvPr id="6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780234-D341-4004-BD66-0F11918E846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8AEE01-8394-40CE-8A24-1CCD2DEFB592}" type="datetimeFigureOut">
              <a:rPr lang="ru-RU"/>
              <a:pPr>
                <a:defRPr/>
              </a:pPr>
              <a:t>28.10.2016</a:t>
            </a:fld>
            <a:endParaRPr lang="ru-RU"/>
          </a:p>
        </p:txBody>
      </p:sp>
      <p:sp>
        <p:nvSpPr>
          <p:cNvPr id="5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C64854-F31C-48B4-9B02-CC6372F6597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5C3447-249E-41B8-BF95-6E1AD14A1293}" type="datetimeFigureOut">
              <a:rPr lang="ru-RU"/>
              <a:pPr>
                <a:defRPr/>
              </a:pPr>
              <a:t>28.10.2016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6687C5-07D6-4880-B5CA-F618965E2E3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3BE087-C515-4337-ACD9-6BA6EACA8BA2}" type="datetimeFigureOut">
              <a:rPr lang="ru-RU"/>
              <a:pPr>
                <a:defRPr/>
              </a:pPr>
              <a:t>28.10.2016</a:t>
            </a:fld>
            <a:endParaRPr lang="ru-RU"/>
          </a:p>
        </p:txBody>
      </p:sp>
      <p:sp>
        <p:nvSpPr>
          <p:cNvPr id="5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A1A03D-09CC-4CDD-B273-D1D95FD4699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3C2D47-8D52-406E-8540-E2D826240AE5}" type="datetimeFigureOut">
              <a:rPr lang="ru-RU"/>
              <a:pPr>
                <a:defRPr/>
              </a:pPr>
              <a:t>28.10.2016</a:t>
            </a:fld>
            <a:endParaRPr lang="ru-RU"/>
          </a:p>
        </p:txBody>
      </p:sp>
      <p:sp>
        <p:nvSpPr>
          <p:cNvPr id="7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842024-754B-4C3F-AE16-83FF021656E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D5880F-0678-42EB-A466-B1485D223B25}" type="datetimeFigureOut">
              <a:rPr lang="ru-RU"/>
              <a:pPr>
                <a:defRPr/>
              </a:pPr>
              <a:t>28.10.2016</a:t>
            </a:fld>
            <a:endParaRPr lang="ru-RU"/>
          </a:p>
        </p:txBody>
      </p:sp>
      <p:sp>
        <p:nvSpPr>
          <p:cNvPr id="6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C3FA7B-2601-4554-84DA-D882D742ADF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8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FA8E94-1296-4DE2-97B9-780BFFD8C1A5}" type="datetimeFigureOut">
              <a:rPr lang="ru-RU"/>
              <a:pPr>
                <a:defRPr/>
              </a:pPr>
              <a:t>28.10.2016</a:t>
            </a:fld>
            <a:endParaRPr lang="ru-RU"/>
          </a:p>
        </p:txBody>
      </p:sp>
      <p:sp>
        <p:nvSpPr>
          <p:cNvPr id="9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F1EB89-8398-47E1-A670-1620AAF8528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B179C2-CED9-4024-84FA-68CC0C5839BA}" type="datetimeFigureOut">
              <a:rPr lang="ru-RU"/>
              <a:pPr>
                <a:defRPr/>
              </a:pPr>
              <a:t>28.10.2016</a:t>
            </a:fld>
            <a:endParaRPr lang="ru-RU"/>
          </a:p>
        </p:txBody>
      </p:sp>
      <p:sp>
        <p:nvSpPr>
          <p:cNvPr id="4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7EBF89-F036-4AEB-9405-E9F1B9F73B8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529501-D11F-4F95-8B18-7DECDE277261}" type="datetimeFigureOut">
              <a:rPr lang="ru-RU"/>
              <a:pPr>
                <a:defRPr/>
              </a:pPr>
              <a:t>28.10.2016</a:t>
            </a:fld>
            <a:endParaRPr lang="ru-RU"/>
          </a:p>
        </p:txBody>
      </p:sp>
      <p:sp>
        <p:nvSpPr>
          <p:cNvPr id="3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8500BE-7606-4B8C-B740-DF649B038C3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C08CCA-A654-4E49-8D34-3D086428607A}" type="datetimeFigureOut">
              <a:rPr lang="ru-RU"/>
              <a:pPr>
                <a:defRPr/>
              </a:pPr>
              <a:t>28.10.2016</a:t>
            </a:fld>
            <a:endParaRPr lang="ru-RU"/>
          </a:p>
        </p:txBody>
      </p:sp>
      <p:sp>
        <p:nvSpPr>
          <p:cNvPr id="7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11D2E7-DCE9-4786-81EE-A1F48661001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8F6A3B-8217-4962-8AC4-12DC7110C67E}" type="datetimeFigureOut">
              <a:rPr lang="ru-RU"/>
              <a:pPr>
                <a:defRPr/>
              </a:pPr>
              <a:t>28.10.2016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17EB76-E452-4AB5-A700-861F4D996BF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029" name="Текст 7"/>
          <p:cNvSpPr>
            <a:spLocks noGrp="1"/>
          </p:cNvSpPr>
          <p:nvPr>
            <p:ph type="body" idx="1"/>
          </p:nvPr>
        </p:nvSpPr>
        <p:spPr bwMode="auto">
          <a:xfrm>
            <a:off x="304800" y="1554163"/>
            <a:ext cx="86868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accent1">
                    <a:shade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BE79FDC-2EC1-4928-B6D1-56E62FAA1FB8}" type="datetimeFigureOut">
              <a:rPr lang="ru-RU"/>
              <a:pPr>
                <a:defRPr/>
              </a:pPr>
              <a:t>28.10.2016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accent1">
                    <a:shade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accent1">
                    <a:shade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00D18EC3-2DC7-4D55-B669-E17B4D35B7F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1" r:id="rId4"/>
    <p:sldLayoutId id="2147483675" r:id="rId5"/>
    <p:sldLayoutId id="2147483670" r:id="rId6"/>
    <p:sldLayoutId id="2147483676" r:id="rId7"/>
    <p:sldLayoutId id="2147483677" r:id="rId8"/>
    <p:sldLayoutId id="2147483678" r:id="rId9"/>
    <p:sldLayoutId id="2147483669" r:id="rId10"/>
    <p:sldLayoutId id="2147483679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 cap="all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"/>
        <a:defRPr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"/>
        <a:defRPr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"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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 2" pitchFamily="18" charset="2"/>
        <a:buChar char=""/>
        <a:defRPr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Relationship Id="rId9" Type="http://schemas.openxmlformats.org/officeDocument/2006/relationships/image" Target="../media/image35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hyperlink" Target="http://img1.liveinternet.ru/images/attach/c/1/50/430/50430322_S.jpg" TargetMode="Externa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://mosfoodnews.ru/files/articles/ogurbig0.jpg" TargetMode="External"/><Relationship Id="rId13" Type="http://schemas.openxmlformats.org/officeDocument/2006/relationships/hyperlink" Target="http://img-fotki.yandex.ru/get/4408/ynt.6e/0_74cd6_76dabf45_XL" TargetMode="External"/><Relationship Id="rId18" Type="http://schemas.openxmlformats.org/officeDocument/2006/relationships/image" Target="../media/image15.jpeg"/><Relationship Id="rId3" Type="http://schemas.openxmlformats.org/officeDocument/2006/relationships/image" Target="../media/image7.jpeg"/><Relationship Id="rId21" Type="http://schemas.openxmlformats.org/officeDocument/2006/relationships/image" Target="../media/image17.png"/><Relationship Id="rId7" Type="http://schemas.openxmlformats.org/officeDocument/2006/relationships/image" Target="../media/image9.jpeg"/><Relationship Id="rId12" Type="http://schemas.openxmlformats.org/officeDocument/2006/relationships/image" Target="../media/image12.jpeg"/><Relationship Id="rId17" Type="http://schemas.openxmlformats.org/officeDocument/2006/relationships/hyperlink" Target="http://img3.imgbb.ru/d/8/b/d8ba2022f6a2a9e326773a0d6349cf13_h.jpg" TargetMode="External"/><Relationship Id="rId2" Type="http://schemas.openxmlformats.org/officeDocument/2006/relationships/hyperlink" Target="http://natural-medicine.ru/uploads/posts/2010-05/1273069893_cabbage5.jpg" TargetMode="External"/><Relationship Id="rId16" Type="http://schemas.openxmlformats.org/officeDocument/2006/relationships/image" Target="../media/image14.jpeg"/><Relationship Id="rId20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urbangardencasual.com/wp-content/uploads/peas.jpg" TargetMode="External"/><Relationship Id="rId11" Type="http://schemas.openxmlformats.org/officeDocument/2006/relationships/image" Target="../media/image11.jpeg"/><Relationship Id="rId5" Type="http://schemas.openxmlformats.org/officeDocument/2006/relationships/image" Target="../media/image8.jpeg"/><Relationship Id="rId15" Type="http://schemas.openxmlformats.org/officeDocument/2006/relationships/hyperlink" Target="http://biggestloserclub.com.au/verve/_resources/Eggplant_large.jpg" TargetMode="External"/><Relationship Id="rId10" Type="http://schemas.openxmlformats.org/officeDocument/2006/relationships/hyperlink" Target="http://microstocker.com.ua/upload/image/fotos/big/438aff494031036a62c1182767d89dbc.jpg" TargetMode="External"/><Relationship Id="rId19" Type="http://schemas.openxmlformats.org/officeDocument/2006/relationships/hyperlink" Target="http://img1.liveinternet.ru/images/attach/c/2/64/182/64182511_kartofel.jpg" TargetMode="External"/><Relationship Id="rId4" Type="http://schemas.openxmlformats.org/officeDocument/2006/relationships/hyperlink" Target="http://russiafaq.ru/netcat_files/89/105/6ac2acd097b7a90fb937e9bfe48a6850" TargetMode="External"/><Relationship Id="rId9" Type="http://schemas.openxmlformats.org/officeDocument/2006/relationships/image" Target="../media/image10.jpeg"/><Relationship Id="rId1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80728"/>
            <a:ext cx="9144000" cy="5175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07432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955576"/>
          </a:xfrm>
        </p:spPr>
        <p:txBody>
          <a:bodyPr/>
          <a:lstStyle/>
          <a:p>
            <a:pPr algn="ctr"/>
            <a:r>
              <a:rPr lang="ru-RU" b="1" dirty="0" smtClean="0"/>
              <a:t>свёкла</a:t>
            </a:r>
            <a:endParaRPr lang="ru-RU" b="1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0310" y="1340768"/>
            <a:ext cx="5785490" cy="5328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782623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955576"/>
          </a:xfrm>
        </p:spPr>
        <p:txBody>
          <a:bodyPr/>
          <a:lstStyle/>
          <a:p>
            <a:pPr algn="ctr"/>
            <a:r>
              <a:rPr lang="ru-RU" b="1" dirty="0" smtClean="0"/>
              <a:t>морковь</a:t>
            </a:r>
            <a:endParaRPr lang="ru-RU" b="1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013" y="1484784"/>
            <a:ext cx="7079395" cy="5112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015093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955576"/>
          </a:xfrm>
        </p:spPr>
        <p:txBody>
          <a:bodyPr/>
          <a:lstStyle/>
          <a:p>
            <a:pPr algn="ctr"/>
            <a:r>
              <a:rPr lang="ru-RU" b="1" dirty="0" smtClean="0"/>
              <a:t>помидор</a:t>
            </a:r>
            <a:endParaRPr lang="ru-RU" b="1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384" y="1554162"/>
            <a:ext cx="7062008" cy="49711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458431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1099592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 smtClean="0"/>
              <a:t>кукуруза</a:t>
            </a:r>
            <a:endParaRPr lang="ru-RU" sz="4000" b="1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484784"/>
            <a:ext cx="6904213" cy="51735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54807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6357"/>
            <a:ext cx="8686800" cy="838200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b="1" dirty="0" err="1" smtClean="0"/>
              <a:t>ФИзминутка</a:t>
            </a:r>
            <a:endParaRPr lang="ru-RU" b="1" dirty="0"/>
          </a:p>
        </p:txBody>
      </p:sp>
      <p:sp>
        <p:nvSpPr>
          <p:cNvPr id="46082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46083" name="Picture 2" descr="C:\Осенние\12189[1]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764704"/>
            <a:ext cx="9144000" cy="5940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671"/>
            <a:ext cx="9252520" cy="6379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405654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I:\ОСЕНЬ\День Рождение\Артём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59" y="-26669"/>
            <a:ext cx="2495832" cy="3527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I:\ОСЕНЬ\День Рождение\Варвара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0566" y="3501009"/>
            <a:ext cx="2389252" cy="3377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:\ОСЕНЬ\День Рождение\Вера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1706" y="-56269"/>
            <a:ext cx="2516773" cy="3557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I:\ОСЕНЬ\День Рождение\Кира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9" y="3359253"/>
            <a:ext cx="2249666" cy="3599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:\ОСЕНЬ\День Рождение\Ксюша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644" y="3501008"/>
            <a:ext cx="2361294" cy="3337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I:\ОСЕНЬ\День Рождение\Михаил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329" y="0"/>
            <a:ext cx="2476963" cy="3501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I:\ОСЕНЬ\День Рождение\Надя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5396" y="3434752"/>
            <a:ext cx="2408170" cy="3403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I:\ОСЕНЬ\День Рождение\Тимофей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8794" y="1"/>
            <a:ext cx="2339498" cy="3661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8315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40768"/>
          </a:xfrm>
        </p:spPr>
        <p:txBody>
          <a:bodyPr>
            <a:normAutofit/>
          </a:bodyPr>
          <a:lstStyle/>
          <a:p>
            <a:pPr algn="ctr"/>
            <a:r>
              <a:rPr lang="ru-RU" sz="4800" b="1" dirty="0" smtClean="0">
                <a:solidFill>
                  <a:srgbClr val="FF0000"/>
                </a:solidFill>
              </a:rPr>
              <a:t>Щедрая осень</a:t>
            </a:r>
            <a:endParaRPr lang="ru-RU" sz="4800" b="1" dirty="0">
              <a:solidFill>
                <a:srgbClr val="FF0000"/>
              </a:solidFill>
            </a:endParaRPr>
          </a:p>
        </p:txBody>
      </p:sp>
      <p:pic>
        <p:nvPicPr>
          <p:cNvPr id="2057" name="Picture 9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124744"/>
            <a:ext cx="8388424" cy="62890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219386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0"/>
            <a:ext cx="8686800" cy="1412776"/>
          </a:xfrm>
        </p:spPr>
        <p:txBody>
          <a:bodyPr>
            <a:normAutofit/>
          </a:bodyPr>
          <a:lstStyle/>
          <a:p>
            <a:pPr algn="ctr"/>
            <a:r>
              <a:rPr lang="ru-RU" sz="4800" b="1" dirty="0" smtClean="0">
                <a:solidFill>
                  <a:srgbClr val="FF0000"/>
                </a:solidFill>
              </a:rPr>
              <a:t>Осень-славная пора!</a:t>
            </a:r>
            <a:endParaRPr lang="ru-RU" sz="4800" b="1" dirty="0">
              <a:solidFill>
                <a:srgbClr val="FF0000"/>
              </a:solidFill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196751"/>
            <a:ext cx="7992888" cy="5355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033275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0"/>
            <a:ext cx="9036496" cy="1484784"/>
          </a:xfrm>
        </p:spPr>
        <p:txBody>
          <a:bodyPr>
            <a:normAutofit/>
          </a:bodyPr>
          <a:lstStyle/>
          <a:p>
            <a:pPr algn="ctr"/>
            <a:r>
              <a:rPr lang="ru-RU" sz="4800" b="1" dirty="0" smtClean="0">
                <a:solidFill>
                  <a:srgbClr val="002060"/>
                </a:solidFill>
              </a:rPr>
              <a:t>Незнайка и его друзья</a:t>
            </a:r>
            <a:endParaRPr lang="ru-RU" sz="4800" b="1" dirty="0">
              <a:solidFill>
                <a:srgbClr val="002060"/>
              </a:solidFill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70" y="1196751"/>
            <a:ext cx="9113329" cy="5571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48122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4664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178330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5" name="Picture 2" descr="http://www.zastavki.com/pictures/640x480/2012/Food_Bread_rolls_croissants_White_bread_and_French_pastries_012829_2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81000" y="4852988"/>
            <a:ext cx="8458200" cy="1222375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ru-RU"/>
          </a:p>
        </p:txBody>
      </p:sp>
      <p:pic>
        <p:nvPicPr>
          <p:cNvPr id="49155" name="Picture 2" descr="Картинка 6 из 91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711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0178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50179" name="Picture 2" descr="C:\Осенние\0_1a4c7_36cd5fad_XL[1]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61925"/>
            <a:ext cx="9144000" cy="7377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33" y="764704"/>
            <a:ext cx="9220677" cy="5688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671617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2696"/>
            <a:ext cx="9144000" cy="5699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689749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9698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29699" name="Picture 2" descr="Картинка 5 из 129317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313" y="285750"/>
            <a:ext cx="2071687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0" name="Picture 4" descr="Картинка 9 из 136000">
            <a:hlinkClick r:id="rId4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357563" y="4214813"/>
            <a:ext cx="2357437" cy="2420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1" name="Picture 8" descr="Картинка 20 из 123102">
            <a:hlinkClick r:id="rId6"/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14313" y="2428875"/>
            <a:ext cx="3000375" cy="2071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2" name="Picture 10" descr="Картинка 21 из 127666">
            <a:hlinkClick r:id="rId8"/>
          </p:cNvPr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136900" y="2286000"/>
            <a:ext cx="3363913" cy="2071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3" name="Picture 12" descr="Картинка 58 из 28725">
            <a:hlinkClick r:id="rId10"/>
          </p:cNvPr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6286500" y="2428875"/>
            <a:ext cx="2714625" cy="2357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4" name="Picture 14" descr="http://bilostalo.ru/sites/default/files/imagecache/before_image/karving-morkovi-bilo.jp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214313" y="4286250"/>
            <a:ext cx="3143250" cy="2363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5" name="Picture 16" descr="Картинка 5 из 124104">
            <a:hlinkClick r:id="rId13"/>
          </p:cNvPr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5715000" y="4286250"/>
            <a:ext cx="3262313" cy="2335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6" name="Picture 20" descr="Картинка 7 из 127067">
            <a:hlinkClick r:id="rId15"/>
          </p:cNvPr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2214563" y="285750"/>
            <a:ext cx="2328862" cy="2328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7" name="Picture 6" descr="Картинка 9 из 122596">
            <a:hlinkClick r:id="rId17"/>
          </p:cNvPr>
          <p:cNvPicPr>
            <a:picLocks noChangeAspect="1" noChangeArrowheads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4500563" y="285750"/>
            <a:ext cx="2857500" cy="2357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8" name="Picture 18" descr="Картинка 7 из 129756">
            <a:hlinkClick r:id="rId19"/>
          </p:cNvPr>
          <p:cNvPicPr>
            <a:picLocks noChangeAspect="1" noChangeArrowheads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>
            <a:off x="7072313" y="285750"/>
            <a:ext cx="1928812" cy="223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9" name="Прямоугольник 13"/>
          <p:cNvPicPr>
            <a:picLocks noChangeArrowheads="1"/>
          </p:cNvPicPr>
          <p:nvPr/>
        </p:nvPicPr>
        <p:blipFill>
          <a:blip r:embed="rId21"/>
          <a:srcRect/>
          <a:stretch>
            <a:fillRect/>
          </a:stretch>
        </p:blipFill>
        <p:spPr bwMode="auto">
          <a:xfrm>
            <a:off x="1000125" y="1852613"/>
            <a:ext cx="7358063" cy="3871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14536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latin typeface="Arial Black" panose="020B0A04020102020204" pitchFamily="34" charset="0"/>
              </a:rPr>
              <a:t>Чеснок</a:t>
            </a:r>
            <a:endParaRPr lang="ru-RU" b="1" dirty="0">
              <a:latin typeface="Arial Black" panose="020B0A04020102020204" pitchFamily="34" charset="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412776"/>
            <a:ext cx="7397445" cy="50431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537334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1099592"/>
          </a:xfrm>
        </p:spPr>
        <p:txBody>
          <a:bodyPr/>
          <a:lstStyle/>
          <a:p>
            <a:pPr algn="ctr"/>
            <a:r>
              <a:rPr lang="ru-RU" b="1" dirty="0" smtClean="0">
                <a:latin typeface="Arial Black" panose="020B0A04020102020204" pitchFamily="34" charset="0"/>
              </a:rPr>
              <a:t>картофель</a:t>
            </a:r>
            <a:endParaRPr lang="ru-RU" b="1" dirty="0">
              <a:latin typeface="Arial Black" panose="020B0A04020102020204" pitchFamily="34" charset="0"/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340768"/>
            <a:ext cx="5400600" cy="53950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535541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latin typeface="Arial Black" panose="020B0A04020102020204" pitchFamily="34" charset="0"/>
              </a:rPr>
              <a:t>редька</a:t>
            </a:r>
            <a:endParaRPr lang="ru-RU" b="1" dirty="0">
              <a:latin typeface="Arial Black" panose="020B0A04020102020204" pitchFamily="34" charset="0"/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84784"/>
            <a:ext cx="8757716" cy="4824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685986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955576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 smtClean="0">
                <a:latin typeface="Arial Black" panose="020B0A04020102020204" pitchFamily="34" charset="0"/>
              </a:rPr>
              <a:t>лук</a:t>
            </a:r>
            <a:endParaRPr lang="ru-RU" sz="4000" b="1" dirty="0">
              <a:latin typeface="Arial Black" panose="020B0A04020102020204" pitchFamily="34" charset="0"/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12776"/>
            <a:ext cx="7947613" cy="51740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4187297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Трек">
    <a:dk1>
      <a:sysClr val="windowText" lastClr="000000"/>
    </a:dk1>
    <a:lt1>
      <a:sysClr val="window" lastClr="FFFFFF"/>
    </a:lt1>
    <a:dk2>
      <a:srgbClr val="4E3B30"/>
    </a:dk2>
    <a:lt2>
      <a:srgbClr val="FBEEC9"/>
    </a:lt2>
    <a:accent1>
      <a:srgbClr val="F0A22E"/>
    </a:accent1>
    <a:accent2>
      <a:srgbClr val="A5644E"/>
    </a:accent2>
    <a:accent3>
      <a:srgbClr val="B58B80"/>
    </a:accent3>
    <a:accent4>
      <a:srgbClr val="C3986D"/>
    </a:accent4>
    <a:accent5>
      <a:srgbClr val="A19574"/>
    </a:accent5>
    <a:accent6>
      <a:srgbClr val="C17529"/>
    </a:accent6>
    <a:hlink>
      <a:srgbClr val="AD1F1F"/>
    </a:hlink>
    <a:folHlink>
      <a:srgbClr val="FFC42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156</TotalTime>
  <Words>18</Words>
  <Application>Microsoft Office PowerPoint</Application>
  <PresentationFormat>Экран (4:3)</PresentationFormat>
  <Paragraphs>12</Paragraphs>
  <Slides>22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Трек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Чеснок</vt:lpstr>
      <vt:lpstr>картофель</vt:lpstr>
      <vt:lpstr>редька</vt:lpstr>
      <vt:lpstr>лук</vt:lpstr>
      <vt:lpstr>свёкла</vt:lpstr>
      <vt:lpstr>морковь</vt:lpstr>
      <vt:lpstr>помидор</vt:lpstr>
      <vt:lpstr>кукуруза</vt:lpstr>
      <vt:lpstr>ФИзминутка</vt:lpstr>
      <vt:lpstr>Презентация PowerPoint</vt:lpstr>
      <vt:lpstr>Презентация PowerPoint</vt:lpstr>
      <vt:lpstr>Щедрая осень</vt:lpstr>
      <vt:lpstr>Осень-славная пора!</vt:lpstr>
      <vt:lpstr>Незнайка и его друзья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Анастасия</dc:creator>
  <cp:lastModifiedBy>Админ</cp:lastModifiedBy>
  <cp:revision>30</cp:revision>
  <dcterms:modified xsi:type="dcterms:W3CDTF">2016-10-28T18:11:49Z</dcterms:modified>
</cp:coreProperties>
</file>