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33AC-B83A-47E7-AB25-9CB53825CC0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D387-9F5F-40D3-9140-1332E7E7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33AC-B83A-47E7-AB25-9CB53825CC0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D387-9F5F-40D3-9140-1332E7E7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33AC-B83A-47E7-AB25-9CB53825CC0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D387-9F5F-40D3-9140-1332E7E7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33AC-B83A-47E7-AB25-9CB53825CC0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D387-9F5F-40D3-9140-1332E7E7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33AC-B83A-47E7-AB25-9CB53825CC0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D387-9F5F-40D3-9140-1332E7E7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33AC-B83A-47E7-AB25-9CB53825CC0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D387-9F5F-40D3-9140-1332E7E7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33AC-B83A-47E7-AB25-9CB53825CC0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D387-9F5F-40D3-9140-1332E7E7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33AC-B83A-47E7-AB25-9CB53825CC0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D387-9F5F-40D3-9140-1332E7E7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33AC-B83A-47E7-AB25-9CB53825CC0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D387-9F5F-40D3-9140-1332E7E7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33AC-B83A-47E7-AB25-9CB53825CC0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D387-9F5F-40D3-9140-1332E7E7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33AC-B83A-47E7-AB25-9CB53825CC0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D387-9F5F-40D3-9140-1332E7E7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33AC-B83A-47E7-AB25-9CB53825CC0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5D387-9F5F-40D3-9140-1332E7E7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znayvse.ru/znamenitosti/music-bands/" TargetMode="External"/><Relationship Id="rId2" Type="http://schemas.openxmlformats.org/officeDocument/2006/relationships/hyperlink" Target="https://ru.wikipedia.org/wiki/%D0%9C%D1%83%D0%B7%D1%8B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utvet.ru/in-stili-i-napravleniya-sovremennoy-muzyki-8266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5000660" cy="18573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ВЛИЯНИЕ МУЗЫКИ НА НРАВСТВЕННОЕ РАЗВИТИЕ ЧЕЛОВЕКА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072074"/>
            <a:ext cx="4643446" cy="128588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Выполнила:	 Васильева Зоя </a:t>
            </a:r>
          </a:p>
          <a:p>
            <a:r>
              <a:rPr lang="ru-RU" sz="1400" dirty="0" smtClean="0"/>
              <a:t>Класс: 9 В</a:t>
            </a:r>
          </a:p>
          <a:p>
            <a:r>
              <a:rPr lang="ru-RU" sz="1400" dirty="0" smtClean="0"/>
              <a:t>Школа: Гимназия №4 г. Хабаровск</a:t>
            </a:r>
          </a:p>
          <a:p>
            <a:r>
              <a:rPr lang="ru-RU" sz="1400" dirty="0" smtClean="0"/>
              <a:t>Руководитель: </a:t>
            </a:r>
            <a:r>
              <a:rPr lang="ru-RU" sz="1400" dirty="0" err="1" smtClean="0"/>
              <a:t>Земенкова</a:t>
            </a:r>
            <a:r>
              <a:rPr lang="ru-RU" sz="1400" dirty="0" smtClean="0"/>
              <a:t> Елена Павловна</a:t>
            </a:r>
          </a:p>
          <a:p>
            <a:endParaRPr lang="ru-RU" sz="1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349758"/>
          </a:xfrm>
        </p:spPr>
        <p:txBody>
          <a:bodyPr/>
          <a:lstStyle/>
          <a:p>
            <a:pPr algn="ctr"/>
            <a:r>
              <a:rPr lang="ru-RU" dirty="0" smtClean="0"/>
              <a:t>НАПРАВЛЕНИЯ В  СОВРЕМЕННОЙ МУЗЫКЕ.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714883"/>
            <a:ext cx="1371582" cy="146207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Классическая музыка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3101871-choir_classical-music_concert_orchest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010" y="1825625"/>
            <a:ext cx="6513979" cy="4351338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Поп-музыка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muzyka-michael-jackson-kostyum-gruppa-ko-14459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428868"/>
            <a:ext cx="4279912" cy="2674945"/>
          </a:xfrm>
        </p:spPr>
      </p:pic>
      <p:pic>
        <p:nvPicPr>
          <p:cNvPr id="5" name="Рисунок 4" descr="mjss_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28802"/>
            <a:ext cx="4294817" cy="2863211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Хип-хоп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88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528" y="1357298"/>
            <a:ext cx="6987058" cy="481375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музыка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Electronic-Music-Produc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4303214" cy="2867017"/>
          </a:xfrm>
        </p:spPr>
      </p:pic>
      <p:pic>
        <p:nvPicPr>
          <p:cNvPr id="6" name="Содержимое 5" descr="Armin-covere-1024x68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428930"/>
            <a:ext cx="4286280" cy="2858915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Big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5c26370815e9f923c875c5f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500174"/>
            <a:ext cx="7801002" cy="507209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Antwoord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6b4362752e23ba58d8d2bf98fb46567--care-bears-pikach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3309961" cy="4964941"/>
          </a:xfrm>
        </p:spPr>
      </p:pic>
      <p:pic>
        <p:nvPicPr>
          <p:cNvPr id="5" name="Рисунок 4" descr="dsc_98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928802"/>
            <a:ext cx="4963969" cy="3286148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IC3PEAK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97eb96f5199c34e91ba85e3d4639c39a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5125596" cy="3571900"/>
          </a:xfrm>
        </p:spPr>
      </p:pic>
      <p:pic>
        <p:nvPicPr>
          <p:cNvPr id="5" name="Рисунок 4" descr="f1b1e8488d508aedf24000e5d7f8a4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4" y="2928934"/>
            <a:ext cx="3929066" cy="3929066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ВЛИЯНИЕ СОВРЕМЕННОЙ МУЗЫКИ НА ЧЕЛОВЕКА.</a:t>
            </a:r>
            <a:endParaRPr lang="ru-RU" sz="2800" dirty="0"/>
          </a:p>
        </p:txBody>
      </p:sp>
      <p:pic>
        <p:nvPicPr>
          <p:cNvPr id="4" name="Содержимое 3" descr="AdobeStock_10025007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7096" y="1571612"/>
            <a:ext cx="7288242" cy="48583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https://ru.wikipedia.org/wiki/%D0%9C%D1%83%D0%B7%D1%8B%D0%BA%D0%B0</a:t>
            </a:r>
          </a:p>
          <a:p>
            <a:r>
              <a:rPr lang="en-US" u="sng" dirty="0" smtClean="0">
                <a:hlinkClick r:id="rId3"/>
              </a:rPr>
              <a:t>https://uznayvse.ru/znamenitosti/music-bands/</a:t>
            </a:r>
          </a:p>
          <a:p>
            <a:r>
              <a:rPr lang="en-US" u="sng" dirty="0" smtClean="0">
                <a:hlinkClick r:id="rId4"/>
              </a:rPr>
              <a:t>https://www.rutvet.ru/in-stili-i-napravleniya-sovremennoy-muzyki-8266.html</a:t>
            </a:r>
            <a:endParaRPr lang="en-US" b="1" i="1" u="sng" dirty="0" smtClean="0">
              <a:hlinkClick r:id="rId4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086754" cy="4748227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/>
              <a:t>Цель проекта: </a:t>
            </a:r>
          </a:p>
          <a:p>
            <a:r>
              <a:rPr lang="ru-RU" sz="4800" dirty="0" smtClean="0"/>
              <a:t>узнать более </a:t>
            </a:r>
            <a:r>
              <a:rPr lang="ru-RU" sz="4800" dirty="0" smtClean="0"/>
              <a:t>подробно </a:t>
            </a:r>
            <a:r>
              <a:rPr lang="ru-RU" sz="4800" dirty="0" smtClean="0"/>
              <a:t>о современной музыке. </a:t>
            </a:r>
          </a:p>
          <a:p>
            <a:r>
              <a:rPr lang="ru-RU" sz="4800" dirty="0"/>
              <a:t>и</a:t>
            </a:r>
            <a:r>
              <a:rPr lang="ru-RU" sz="4800" dirty="0" smtClean="0"/>
              <a:t>зучить различные группы и их направления. </a:t>
            </a:r>
          </a:p>
          <a:p>
            <a:r>
              <a:rPr lang="ru-RU" sz="4800" dirty="0"/>
              <a:t>п</a:t>
            </a:r>
            <a:r>
              <a:rPr lang="ru-RU" sz="4800" dirty="0" smtClean="0"/>
              <a:t>онять какое место занимает для людей музыка.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015316" cy="4605351"/>
          </a:xfrm>
        </p:spPr>
        <p:txBody>
          <a:bodyPr/>
          <a:lstStyle/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1) Узнать более подробно о музыке в целом.</a:t>
            </a:r>
          </a:p>
          <a:p>
            <a:r>
              <a:rPr lang="ru-RU" dirty="0" smtClean="0"/>
              <a:t>2) Узнать, почему множеству людей нравится современная музыка.</a:t>
            </a:r>
          </a:p>
          <a:p>
            <a:r>
              <a:rPr lang="ru-RU" dirty="0" smtClean="0"/>
              <a:t>3) Рассмотреть современные музыкальные группы.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015316" cy="474822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ПЛАН</a:t>
            </a:r>
          </a:p>
          <a:p>
            <a:r>
              <a:rPr lang="ru-RU" dirty="0" smtClean="0"/>
              <a:t>1) История зарождения музыки.</a:t>
            </a:r>
          </a:p>
          <a:p>
            <a:r>
              <a:rPr lang="ru-RU" dirty="0" smtClean="0"/>
              <a:t>2) "Современная музыка"-  что это?</a:t>
            </a:r>
          </a:p>
          <a:p>
            <a:r>
              <a:rPr lang="ru-RU" dirty="0" smtClean="0"/>
              <a:t>3) Направления  современной музыки. </a:t>
            </a:r>
          </a:p>
          <a:p>
            <a:r>
              <a:rPr lang="ru-RU" dirty="0" smtClean="0"/>
              <a:t>4) Современные музыкальные группы и их особенности.</a:t>
            </a:r>
          </a:p>
          <a:p>
            <a:r>
              <a:rPr lang="ru-RU" dirty="0" smtClean="0"/>
              <a:t>5) Влияние современной музыки на человека.</a:t>
            </a:r>
          </a:p>
          <a:p>
            <a:r>
              <a:rPr lang="ru-RU" dirty="0" smtClean="0"/>
              <a:t>6) Вывод.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4" name="Содержимое 3" descr="cisafisha_149136692871_591ed01b151f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4071966" cy="2799477"/>
          </a:xfrm>
        </p:spPr>
      </p:pic>
      <p:pic>
        <p:nvPicPr>
          <p:cNvPr id="5" name="Рисунок 4" descr="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0232" y="3643314"/>
            <a:ext cx="4503768" cy="29814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800000" flipV="1">
            <a:off x="0" y="4305209"/>
            <a:ext cx="45005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 smtClean="0"/>
              <a:t>«</a:t>
            </a:r>
            <a:r>
              <a:rPr lang="ru-RU" sz="1400" i="1" dirty="0" smtClean="0"/>
              <a:t>Музыка отражает </a:t>
            </a:r>
            <a:r>
              <a:rPr lang="ru-RU" sz="1400" i="1" dirty="0"/>
              <a:t>действительность и воздействует на человека посредством осмысленных и особым образом организованных по высоте и во времени звуковых последований, состоящих в основном из тонов</a:t>
            </a:r>
            <a:r>
              <a:rPr lang="en-US" sz="1400" i="1" dirty="0"/>
              <a:t>». </a:t>
            </a:r>
            <a:endParaRPr lang="ru-RU" sz="1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857364"/>
            <a:ext cx="407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«</a:t>
            </a:r>
            <a:r>
              <a:rPr lang="ru-RU" sz="1600" i="1" dirty="0" smtClean="0"/>
              <a:t>Музыка-искусство </a:t>
            </a:r>
            <a:r>
              <a:rPr lang="ru-RU" sz="1600" i="1" dirty="0"/>
              <a:t>звуков, организованных главным образом по высоте и во времени</a:t>
            </a:r>
            <a:r>
              <a:rPr lang="en-US" sz="1600" i="1" dirty="0"/>
              <a:t>».</a:t>
            </a:r>
            <a:endParaRPr lang="ru-RU" sz="1600" i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372374" cy="11906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ЗАРОЖДЕНИЯ МУЗЫКИ</a:t>
            </a:r>
            <a:endParaRPr lang="ru-RU" dirty="0"/>
          </a:p>
        </p:txBody>
      </p:sp>
      <p:pic>
        <p:nvPicPr>
          <p:cNvPr id="6" name="Содержимое 5" descr="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50997"/>
            <a:ext cx="6429420" cy="4425966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ablilla music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14290"/>
            <a:ext cx="7368067" cy="3536672"/>
          </a:xfrm>
        </p:spPr>
      </p:pic>
      <p:pic>
        <p:nvPicPr>
          <p:cNvPr id="5" name="Рисунок 4" descr="331fdb36ca0269dd91d2b0222c62ec4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929066"/>
            <a:ext cx="7620000" cy="2928934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M_mängkäi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785794"/>
            <a:ext cx="8086754" cy="5391169"/>
          </a:xfr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 "СОВРЕМЕННАЯ МУЗЫКА" - ЧТО ЭТО?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maxkorzh-minsk-16-11-2017-2-7-1024x6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7812450" cy="4676789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powerpointbase.com-851</Template>
  <TotalTime>62</TotalTime>
  <Words>195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ВЛИЯНИЕ МУЗЫКИ НА НРАВСТВЕННОЕ РАЗВИТИЕ ЧЕЛОВЕКА</vt:lpstr>
      <vt:lpstr>Презентация PowerPoint</vt:lpstr>
      <vt:lpstr>Презентация PowerPoint</vt:lpstr>
      <vt:lpstr>Презентация PowerPoint</vt:lpstr>
      <vt:lpstr>Введение</vt:lpstr>
      <vt:lpstr>ИСТОРИЯ ЗАРОЖДЕНИЯ МУЗЫКИ</vt:lpstr>
      <vt:lpstr>Презентация PowerPoint</vt:lpstr>
      <vt:lpstr>Презентация PowerPoint</vt:lpstr>
      <vt:lpstr> "СОВРЕМЕННАЯ МУЗЫКА" - ЧТО ЭТО? </vt:lpstr>
      <vt:lpstr>НАПРАВЛЕНИЯ В  СОВРЕМЕННОЙ МУЗЫКЕ. </vt:lpstr>
      <vt:lpstr>Классическая музыка</vt:lpstr>
      <vt:lpstr>Поп-музыка</vt:lpstr>
      <vt:lpstr>Хип-хоп</vt:lpstr>
      <vt:lpstr>Электронная музыка</vt:lpstr>
      <vt:lpstr>Little Big</vt:lpstr>
      <vt:lpstr>Die Antwoord</vt:lpstr>
      <vt:lpstr>IC3PEAK</vt:lpstr>
      <vt:lpstr>ВЛИЯНИЕ СОВРЕМЕННОЙ МУЗЫКИ НА ЧЕЛОВЕКА.</vt:lpstr>
      <vt:lpstr>Источники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МУЗЫКИ НА НРАВСТВЕННОЕ РАЗВИТИЕ ЧЕЛОВЕКА.</dc:title>
  <dc:creator>Админ</dc:creator>
  <cp:lastModifiedBy>DNA7 X86</cp:lastModifiedBy>
  <cp:revision>10</cp:revision>
  <dcterms:created xsi:type="dcterms:W3CDTF">2019-10-20T06:16:32Z</dcterms:created>
  <dcterms:modified xsi:type="dcterms:W3CDTF">2023-03-19T02:04:01Z</dcterms:modified>
</cp:coreProperties>
</file>