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70" r:id="rId6"/>
    <p:sldId id="271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2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FEE4AD-D58E-41CC-8E4B-24CDEFFBE9CF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5CA14E-8F90-4C0A-94AC-50BAF9846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E4608B-52CC-4049-A7E3-4AFD7A6B5D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E04E-25E2-49D5-91E5-D5FD3EF623CF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D264A-7BCA-4514-8813-467873FE8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58EB-795D-43A7-B6C8-7BDEC7A964A0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121F4-5C54-476A-AA6A-0C9AFC5C4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EF844-F4FE-4B4D-AEEE-934F44AA60FE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7559-CDB0-482E-9944-BBAF41249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A4C17-091D-4693-B597-D42D89C41456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CA05-DBA6-4F02-9B56-60F230EBA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0010-92C1-4CA6-9BC4-C94A70DA33B5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8E428-7B59-433D-A4E6-4E53CAC91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3C41D-E645-4A46-9DF9-578C6366124C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159C-5EA9-4D51-A876-8E93A3DEE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635F-A105-4739-9220-4DB42683B878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2520-B86D-447A-926C-2B5769C37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D5F0-B300-4B3E-97CA-091697DFDDAA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70B6-847E-419E-8FDB-B34DEB5B8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0114-A97B-4F89-9329-76EEE806C88C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9ED57-2ED3-4F09-A275-EDEDA3109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E5053-67F2-4C7A-AAC2-A30C8434D384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2FC2-2917-455E-8D66-7823E5CB2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A4FC-13D8-4D62-A76E-F53E4051BE56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3630-6D7B-48C2-8611-C4D038D9B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4946-55AA-4A8A-9C94-9236B87E7C6D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26EB-1562-4760-AAC2-C1715B022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1EE62-6056-4A39-B2D1-52CED76E2175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3529-587C-49E9-8CEE-E521F32F6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9CC59-31D5-4A37-95A4-3E0FE1A8D4B5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AF0B-954E-464B-AE17-C159211D5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7363-EBC1-4FA6-939F-43B27F32722B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F855-A551-4A57-9331-CB75F73E3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F6B-D869-4156-8E93-8E65232E9D18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594FF-EE74-435F-8DA9-B6581967F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F77411-2A10-42C9-A08C-D1EDE8ECE534}" type="datetimeFigureOut">
              <a:rPr lang="ru-RU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21B41E32-EDE2-4014-AFD8-88B19ACFC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4938"/>
            <a:ext cx="7156450" cy="1120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РБ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Закаменское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районное управление образования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Баянгольская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27100"/>
            <a:ext cx="9701213" cy="651033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Районная научно – практическая конференция школьников 5-7-х классов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«Влияние йода на здоровье подростка».</a:t>
            </a: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Гончарова Яна, ученица 7 класса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руководитель: Леонова Т.В, учитель технологии.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2017 год</a:t>
            </a:r>
          </a:p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0" y="0"/>
            <a:ext cx="5303838" cy="479107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выявить влияние микроэлемента йода на здоровье человека.</a:t>
            </a:r>
            <a:endParaRPr lang="ru-RU" sz="4400" dirty="0"/>
          </a:p>
        </p:txBody>
      </p:sp>
      <p:pic>
        <p:nvPicPr>
          <p:cNvPr id="2048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6888" y="195263"/>
            <a:ext cx="8096250" cy="666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670050" y="-133350"/>
            <a:ext cx="254793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6376988" y="512763"/>
            <a:ext cx="210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Trebuchet MS" pitchFamily="34" charset="0"/>
              </a:rPr>
              <a:t>Задачи: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1325563" y="1919288"/>
            <a:ext cx="34258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ru-RU" sz="2800">
                <a:solidFill>
                  <a:schemeClr val="bg1"/>
                </a:solidFill>
                <a:latin typeface="Trebuchet MS" pitchFamily="34" charset="0"/>
              </a:rPr>
            </a:br>
            <a:endParaRPr lang="ru-RU" sz="28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303838" y="1500188"/>
            <a:ext cx="5400675" cy="698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>
                <a:solidFill>
                  <a:schemeClr val="bg1"/>
                </a:solidFill>
                <a:latin typeface="Trebuchet MS" pitchFamily="34" charset="0"/>
              </a:rPr>
              <a:t>Выяснить, какое влияние оказывает йод на здоровье человека.</a:t>
            </a:r>
          </a:p>
          <a:p>
            <a:r>
              <a:rPr lang="ru-RU" sz="2800">
                <a:solidFill>
                  <a:schemeClr val="bg1"/>
                </a:solidFill>
                <a:latin typeface="Trebuchet MS" pitchFamily="34" charset="0"/>
              </a:rPr>
              <a:t>2.Определить продукты питания, содержащие йод.</a:t>
            </a:r>
          </a:p>
          <a:p>
            <a:r>
              <a:rPr lang="ru-RU" sz="2800">
                <a:solidFill>
                  <a:schemeClr val="bg1"/>
                </a:solidFill>
                <a:latin typeface="Trebuchet MS" pitchFamily="34" charset="0"/>
              </a:rPr>
              <a:t>3.Выяснить удовлетворенность потребности учащихся школы  в необходимом количестве йода.</a:t>
            </a:r>
          </a:p>
          <a:p>
            <a:r>
              <a:rPr lang="ru-RU" sz="2800">
                <a:solidFill>
                  <a:schemeClr val="bg1"/>
                </a:solidFill>
                <a:latin typeface="Trebuchet MS" pitchFamily="34" charset="0"/>
              </a:rPr>
              <a:t>4.Дать рекомендации по использованию пищевых продуктов, содержащих йод.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4462463" y="2405063"/>
            <a:ext cx="4811712" cy="1646237"/>
          </a:xfrm>
        </p:spPr>
        <p:txBody>
          <a:bodyPr/>
          <a:lstStyle/>
          <a:p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0" y="487363"/>
            <a:ext cx="5114925" cy="522763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учащиеся 5-7-х классов </a:t>
            </a:r>
            <a:r>
              <a:rPr lang="ru-RU" sz="4800" dirty="0" err="1"/>
              <a:t>Баянгольской</a:t>
            </a:r>
            <a:r>
              <a:rPr lang="ru-RU" sz="4800" dirty="0"/>
              <a:t> средней школы.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850" y="0"/>
            <a:ext cx="6802438" cy="6388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993775" y="604838"/>
            <a:ext cx="37004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sz="2400" b="1" i="1">
                <a:solidFill>
                  <a:schemeClr val="bg1"/>
                </a:solidFill>
                <a:latin typeface="Trebuchet MS" pitchFamily="34" charset="0"/>
              </a:rPr>
              <a:t>Объект</a:t>
            </a:r>
            <a:r>
              <a:rPr lang="ru-RU" sz="2400" b="1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sz="2400">
                <a:solidFill>
                  <a:schemeClr val="bg1"/>
                </a:solidFill>
                <a:latin typeface="Trebuchet MS" pitchFamily="34" charset="0"/>
              </a:rPr>
              <a:t>исследования:</a:t>
            </a:r>
            <a:br>
              <a:rPr lang="ru-RU" sz="2400">
                <a:solidFill>
                  <a:schemeClr val="bg1"/>
                </a:solidFill>
                <a:latin typeface="Trebuchet MS" pitchFamily="34" charset="0"/>
              </a:rPr>
            </a:br>
            <a:endParaRPr lang="ru-RU" sz="24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974725" y="1122363"/>
            <a:ext cx="362108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ru-RU">
                <a:solidFill>
                  <a:schemeClr val="bg1"/>
                </a:solidFill>
                <a:latin typeface="Trebuchet MS" pitchFamily="34" charset="0"/>
              </a:rPr>
            </a:br>
            <a:endParaRPr lang="ru-RU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6010275" y="225425"/>
            <a:ext cx="579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chemeClr val="bg1"/>
                </a:solidFill>
                <a:latin typeface="Trebuchet MS" pitchFamily="34" charset="0"/>
              </a:rPr>
              <a:t>Актуальность темы:</a:t>
            </a:r>
            <a:r>
              <a:rPr lang="ru-RU" sz="2800">
                <a:solidFill>
                  <a:schemeClr val="bg1"/>
                </a:solidFill>
                <a:latin typeface="Trebuchet MS" pitchFamily="34" charset="0"/>
              </a:rPr>
              <a:t> </a:t>
            </a:r>
            <a:br>
              <a:rPr lang="ru-RU" sz="2800">
                <a:solidFill>
                  <a:schemeClr val="bg1"/>
                </a:solidFill>
                <a:latin typeface="Trebuchet MS" pitchFamily="34" charset="0"/>
              </a:rPr>
            </a:br>
            <a:endParaRPr lang="ru-RU" sz="280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1511" name="Rectangle 1"/>
          <p:cNvSpPr>
            <a:spLocks noChangeArrowheads="1"/>
          </p:cNvSpPr>
          <p:nvPr/>
        </p:nvSpPr>
        <p:spPr bwMode="auto">
          <a:xfrm>
            <a:off x="5599113" y="942975"/>
            <a:ext cx="35591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20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объясняется тем, что в последние годы наблюдается нехватка йода среди детей и подростков; необходимостью укрепления здоровья человека.</a:t>
            </a:r>
            <a:endParaRPr lang="ru-RU" sz="3200">
              <a:solidFill>
                <a:schemeClr val="bg1"/>
              </a:solidFill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550" y="722313"/>
            <a:ext cx="11217275" cy="5988050"/>
          </a:xfrm>
        </p:spPr>
        <p:txBody>
          <a:bodyPr>
            <a:normAutofit/>
          </a:bodyPr>
          <a:lstStyle/>
          <a:p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методика исследования влияния йода на здоровье подростка, которая поможет снизить уровень заболеваний связанных с йододефицитом  в организме                             подрастающего поколения.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   Знаете ли вы, чего вам не хватает, чем это грозит и как от этого избавиться?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     Так уж сложилось, и это не зависит от нас, что каждый день мы недополучаем с пищей ЙОДА. Казалось бы, такое знакомое с детства, с поцарапанных коленок вещество. Ну и что, что его мало, тем более что необходимое в сутки его количество измеряется всего лишь миллионными долями грамма, а за всю жизнь нам надо съесть его всего лишь одну чайную ложку?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    История йодной недостаточности также стара, как сама человеческая цивилизация. Первые упоминания о зобе и кретинизме относятся к древним культурам Китая и Индии, античной Греции и Рима. Древние китайцы не только знали признаки зоба, но и объясняли причины его появления: недостаток йода в питьевой воде, стрессы и т. п., а для лечения этой патологии использовали щитовидную железу оленя. 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     Всего в организме человека содержится от 20 до 35 мг йода. Распределение его в организме очень неравномерное: меньше всего йода сконцентрировано в крови и почках, больше всего - в щитовидной железе.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          Йод поступает в наш организм в основном через пищеварительный тракт. Неорганические соединения йода (соли йодиды) содержатся в пище и воде, которые мы потребляем. Они всасываются практически по всей длине желудочно-кишечного тракта, но наиболее интенсивно в тонком кишечнике. Также поступление йода происходит и через легкие, что особенно важно в прибрежных морских районах.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Возместить суточную потребность в йоде только за счет дополнительного включения в рацион каких-либо определенных продуктов, не обогащенных йодом специально, можно, но очень сложно по нескольким причинам: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нужно очень сильно видоизменить свой привычный рацион питания; 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en-US" sz="1200" b="1" i="1" smtClean="0">
                <a:solidFill>
                  <a:srgbClr val="0D0D0D"/>
                </a:solidFill>
                <a:latin typeface="Aharoni"/>
                <a:ea typeface="Aharoni"/>
                <a:cs typeface="Aharoni"/>
              </a:rPr>
              <a:t>большие финансовые расходы; </a:t>
            </a: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/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диета не позволит добиться необходимого строго дозированного потребления йода. 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Содержание йода в продуктах питания может снижаться под влиянием ряда условий: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из-за низких уровней микроэлемента в почве, которые, соответственно, приводят к сниженному содержанию йода в овощах и других возделываемых культурах;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содержание йода может значительно варьировать и от сезона к сезону (особенно это касается молочных продуктов);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     Регулярное использование в пищу йодсодержащих продуктов, насыщение ими вашего рациона позволит в значительной мере решить вопрос об обеспечении организма достаточным количеством йод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 Для проведения  исследования учащимися 5-7-х классов было предложено ответить на три простых, но очень значимых вопроса. 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Используете ли вы в пищу продукты, содержащие йод? (морская капуста, томаты, морковь, черная смородина, клубника, лук, салат-латук и др.).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>Используете ли вы при приготовлении пищи йодированную соль?</a:t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r>
              <a:rPr lang="en-US" sz="1200" b="1" i="1" smtClean="0">
                <a:solidFill>
                  <a:srgbClr val="0D0D0D"/>
                </a:solidFill>
                <a:latin typeface="Aharoni"/>
                <a:ea typeface="Aharoni"/>
                <a:cs typeface="Aharoni"/>
              </a:rPr>
              <a:t>Принимаете ли вы йодомарин?</a:t>
            </a:r>
            <a: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  <a:t/>
            </a:r>
            <a:br>
              <a:rPr lang="ru-RU" sz="1200" b="1" i="1" smtClean="0">
                <a:solidFill>
                  <a:srgbClr val="0D0D0D"/>
                </a:solidFill>
                <a:ea typeface="Aharoni"/>
                <a:cs typeface="Aharoni"/>
              </a:rPr>
            </a:br>
            <a:endParaRPr lang="ru-RU" sz="1200" b="1" i="1" smtClean="0">
              <a:solidFill>
                <a:srgbClr val="0D0D0D"/>
              </a:solidFill>
              <a:ea typeface="Aharoni"/>
              <a:cs typeface="Aharoni"/>
            </a:endParaRP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114425" y="96838"/>
            <a:ext cx="70151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457200" y="1166813"/>
            <a:ext cx="9534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/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/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/>
            </a:r>
            <a:br>
              <a:rPr lang="ru-RU">
                <a:latin typeface="Trebuchet MS" pitchFamily="34" charset="0"/>
              </a:rPr>
            </a:br>
            <a:endParaRPr lang="ru-RU">
              <a:latin typeface="Trebuchet MS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0" y="-234950"/>
            <a:ext cx="86324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+mn-lt"/>
              </a:rPr>
              <a:t>Гипотеза исследования:</a:t>
            </a:r>
            <a:r>
              <a:rPr lang="ru-RU" sz="5400" dirty="0">
                <a:latin typeface="+mn-lt"/>
              </a:rPr>
              <a:t> 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96313" cy="1320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анкетирования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0" y="852488"/>
            <a:ext cx="8596313" cy="3879850"/>
          </a:xfrm>
        </p:spPr>
        <p:txBody>
          <a:bodyPr/>
          <a:lstStyle/>
          <a:p>
            <a:r>
              <a:rPr lang="ru-RU" sz="1400" b="1" i="1" smtClean="0">
                <a:ea typeface="Aharoni"/>
                <a:cs typeface="Aharoni"/>
              </a:rPr>
              <a:t> В анкетировании приняли участие 40 человек, учащихся 5-7-х классов.</a:t>
            </a:r>
          </a:p>
          <a:p>
            <a:r>
              <a:rPr lang="ru-RU" sz="1400" b="1" i="1" smtClean="0">
                <a:ea typeface="Aharoni"/>
                <a:cs typeface="Aharoni"/>
              </a:rPr>
              <a:t>При анализе ответов на первый вопрос, мы выяснили следующее:</a:t>
            </a:r>
          </a:p>
          <a:p>
            <a:pPr lvl="1"/>
            <a:r>
              <a:rPr lang="ru-RU" sz="1400" b="1" i="1" smtClean="0">
                <a:ea typeface="Aharoni"/>
                <a:cs typeface="Aharoni"/>
              </a:rPr>
              <a:t>Ученики используют в пищу продукты, содержащие йод. 23 человек, что составляет 57,5 %, назвали более 5 наименований продуктов 20 человек-50%; 3 человек (7,5%) назвали всего 1-2 продукта.</a:t>
            </a:r>
          </a:p>
          <a:p>
            <a:r>
              <a:rPr lang="ru-RU" sz="1400" b="1" i="1" smtClean="0">
                <a:ea typeface="Aharoni"/>
                <a:cs typeface="Aharoni"/>
              </a:rPr>
              <a:t>Йодированную соль для приготовления пищи используют 5 человек, что составляет 12,5 % от всего числа опрошенных.</a:t>
            </a:r>
          </a:p>
          <a:p>
            <a:r>
              <a:rPr lang="en-US" sz="1400" b="1" i="1" smtClean="0">
                <a:latin typeface="Aharoni"/>
                <a:ea typeface="Aharoni"/>
                <a:cs typeface="Aharoni"/>
              </a:rPr>
              <a:t>Йодомарин принимают </a:t>
            </a:r>
            <a:r>
              <a:rPr lang="ru-RU" sz="1400" b="1" i="1" smtClean="0">
                <a:ea typeface="Aharoni"/>
                <a:cs typeface="Aharoni"/>
              </a:rPr>
              <a:t>12</a:t>
            </a:r>
            <a:r>
              <a:rPr lang="en-US" sz="1400" b="1" i="1" smtClean="0">
                <a:latin typeface="Aharoni"/>
                <a:ea typeface="Aharoni"/>
                <a:cs typeface="Aharoni"/>
              </a:rPr>
              <a:t> человек (</a:t>
            </a:r>
            <a:r>
              <a:rPr lang="ru-RU" sz="1400" b="1" i="1" smtClean="0">
                <a:ea typeface="Aharoni"/>
                <a:cs typeface="Aharoni"/>
              </a:rPr>
              <a:t>30</a:t>
            </a:r>
            <a:r>
              <a:rPr lang="en-US" sz="1400" b="1" i="1" smtClean="0">
                <a:latin typeface="Aharoni"/>
                <a:ea typeface="Aharoni"/>
                <a:cs typeface="Aharoni"/>
              </a:rPr>
              <a:t>%).</a:t>
            </a:r>
            <a:endParaRPr lang="ru-RU" sz="1400" b="1" i="1" smtClean="0">
              <a:ea typeface="Aharoni"/>
              <a:cs typeface="Aharoni"/>
            </a:endParaRPr>
          </a:p>
          <a:p>
            <a:r>
              <a:rPr lang="ru-RU" sz="1400" b="1" i="1" smtClean="0">
                <a:ea typeface="Aharoni"/>
                <a:cs typeface="Aharoni"/>
              </a:rPr>
              <a:t> </a:t>
            </a:r>
          </a:p>
          <a:p>
            <a:r>
              <a:rPr lang="ru-RU" sz="1400" b="1" i="1" smtClean="0">
                <a:ea typeface="Aharoni"/>
                <a:cs typeface="Aharoni"/>
              </a:rPr>
              <a:t>При проведении исследований	 можно сделать следующие выводы:</a:t>
            </a:r>
          </a:p>
          <a:p>
            <a:r>
              <a:rPr lang="ru-RU" sz="1400" b="1" i="1" smtClean="0">
                <a:ea typeface="Aharoni"/>
                <a:cs typeface="Aharoni"/>
              </a:rPr>
              <a:t>Учащиеся используют в пищу продукты, содержащих йод, но разнообразие их невелико. Чаще всего называют томаты, морковь.Но это продукты сезонные и зимой их использование затруднено. Морскую капусту используют редко, хотя она содержит много йода и является доступным продуктом.</a:t>
            </a:r>
          </a:p>
          <a:p>
            <a:r>
              <a:rPr lang="ru-RU" sz="1400" b="1" i="1" smtClean="0">
                <a:ea typeface="Aharoni"/>
                <a:cs typeface="Aharoni"/>
              </a:rPr>
              <a:t>Йодированная соль тоже является надежным источником йода, но используется только в семьях 12,5% учащихся.</a:t>
            </a:r>
          </a:p>
          <a:p>
            <a:r>
              <a:rPr lang="ru-RU" sz="1400" b="1" i="1" smtClean="0">
                <a:ea typeface="Aharoni"/>
                <a:cs typeface="Aharoni"/>
              </a:rPr>
              <a:t>Йодомарин принимают регулярно или периодически только 30% учащихся.</a:t>
            </a:r>
          </a:p>
          <a:p>
            <a:r>
              <a:rPr lang="ru-RU" sz="1400" b="1" i="1" smtClean="0">
                <a:ea typeface="Aharoni"/>
                <a:cs typeface="Aharoni"/>
              </a:rPr>
              <a:t>       Для изменения показателей нужно  использовать йодосодержащие продукты ежедневно и следить за рекомендациями при использование продуктов.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155700" y="1270000"/>
            <a:ext cx="11514138" cy="4581525"/>
          </a:xfrm>
        </p:spPr>
        <p:txBody>
          <a:bodyPr/>
          <a:lstStyle/>
          <a:p>
            <a:r>
              <a:rPr lang="ru-RU" sz="9600" smtClean="0">
                <a:solidFill>
                  <a:srgbClr val="FF0000"/>
                </a:solidFill>
              </a:rPr>
              <a:t>Спасибо за внимание!!!</a:t>
            </a:r>
            <a:r>
              <a:rPr lang="ru-RU" sz="9600" smtClean="0">
                <a:solidFill>
                  <a:srgbClr val="FF0000"/>
                </a:solidFill>
                <a:sym typeface="Wingdings" pitchFamily="2" charset="2"/>
              </a:rPr>
              <a:t></a:t>
            </a:r>
            <a:endParaRPr lang="ru-RU" sz="9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425</TotalTime>
  <Words>648</Words>
  <Application>Microsoft Office PowerPoint</Application>
  <PresentationFormat>Произвольный</PresentationFormat>
  <Paragraphs>40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Trebuchet MS</vt:lpstr>
      <vt:lpstr>Arial</vt:lpstr>
      <vt:lpstr>Wingdings 3</vt:lpstr>
      <vt:lpstr>Calibri</vt:lpstr>
      <vt:lpstr>Times New Roman</vt:lpstr>
      <vt:lpstr>Aharoni</vt:lpstr>
      <vt:lpstr>Wingdings</vt:lpstr>
      <vt:lpstr>Грань</vt:lpstr>
      <vt:lpstr>Грань</vt:lpstr>
      <vt:lpstr>Грань</vt:lpstr>
      <vt:lpstr>Грань</vt:lpstr>
      <vt:lpstr>Министерство образования и науки РБ Закаменское районное управление образования Баянгольская средняя общеобразовательная школа. </vt:lpstr>
      <vt:lpstr>Слайд 2</vt:lpstr>
      <vt:lpstr>  </vt:lpstr>
      <vt:lpstr>методика исследования влияния йода на здоровье подростка, которая поможет снизить уровень заболеваний связанных с йододефицитом  в организме                             подрастающего поколения.    Знаете ли вы, чего вам не хватает, чем это грозит и как от этого избавиться?      Так уж сложилось, и это не зависит от нас, что каждый день мы недополучаем с пищей ЙОДА. Казалось бы, такое знакомое с детства, с поцарапанных коленок вещество. Ну и что, что его мало, тем более что необходимое в сутки его количество измеряется всего лишь миллионными долями грамма, а за всю жизнь нам надо съесть его всего лишь одну чайную ложку?     История йодной недостаточности также стара, как сама человеческая цивилизация. Первые упоминания о зобе и кретинизме относятся к древним культурам Китая и Индии, античной Греции и Рима. Древние китайцы не только знали признаки зоба, но и объясняли причины его появления: недостаток йода в питьевой воде, стрессы и т. п., а для лечения этой патологии использовали щитовидную железу оленя.       Всего в организме человека содержится от 20 до 35 мг йода. Распределение его в организме очень неравномерное: меньше всего йода сконцентрировано в крови и почках, больше всего - в щитовидной железе.           Йод поступает в наш организм в основном через пищеварительный тракт. Неорганические соединения йода (соли йодиды) содержатся в пище и воде, которые мы потребляем. Они всасываются практически по всей длине желудочно-кишечного тракта, но наиболее интенсивно в тонком кишечнике. Также поступление йода происходит и через легкие, что особенно важно в прибрежных морских районах. Возместить суточную потребность в йоде только за счет дополнительного включения в рацион каких-либо определенных продуктов, не обогащенных йодом специально, можно, но очень сложно по нескольким причинам: нужно очень сильно видоизменить свой привычный рацион питания;  большие финансовые расходы;  диета не позволит добиться необходимого строго дозированного потребления йода.  Содержание йода в продуктах питания может снижаться под влиянием ряда условий: из-за низких уровней микроэлемента в почве, которые, соответственно, приводят к сниженному содержанию йода в овощах и других возделываемых культурах; содержание йода может значительно варьировать и от сезона к сезону (особенно это касается молочных продуктов);      Регулярное использование в пищу йодсодержащих продуктов, насыщение ими вашего рациона позволит в значительной мере решить вопрос об обеспечении организма достаточным количеством йод  Для проведения  исследования учащимися 5-7-х классов было предложено ответить на три простых, но очень значимых вопроса.  Используете ли вы в пищу продукты, содержащие йод? (морская капуста, томаты, морковь, черная смородина, клубника, лук, салат-латук и др.). Используете ли вы при приготовлении пищи йодированную соль? Принимаете ли вы йодомарин? </vt:lpstr>
      <vt:lpstr>Результаты анкетирования. </vt:lpstr>
      <vt:lpstr>Спасибо за внимание!!!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РБ Закаменское районное управление образования Баянгольская средняя общеобразовательная школа.</dc:title>
  <dc:creator>КГБ</dc:creator>
  <cp:lastModifiedBy>Loner-XP</cp:lastModifiedBy>
  <cp:revision>52</cp:revision>
  <dcterms:created xsi:type="dcterms:W3CDTF">2017-02-09T10:22:36Z</dcterms:created>
  <dcterms:modified xsi:type="dcterms:W3CDTF">2017-10-30T08:35:32Z</dcterms:modified>
</cp:coreProperties>
</file>