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E822-1F14-47FC-826D-867528B15AE3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23F5-4C60-4E06-BB61-8684555409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E822-1F14-47FC-826D-867528B15AE3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23F5-4C60-4E06-BB61-8684555409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E822-1F14-47FC-826D-867528B15AE3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23F5-4C60-4E06-BB61-8684555409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E822-1F14-47FC-826D-867528B15AE3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23F5-4C60-4E06-BB61-8684555409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E822-1F14-47FC-826D-867528B15AE3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23F5-4C60-4E06-BB61-8684555409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E822-1F14-47FC-826D-867528B15AE3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23F5-4C60-4E06-BB61-8684555409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E822-1F14-47FC-826D-867528B15AE3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23F5-4C60-4E06-BB61-8684555409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E822-1F14-47FC-826D-867528B15AE3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23F5-4C60-4E06-BB61-8684555409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E822-1F14-47FC-826D-867528B15AE3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23F5-4C60-4E06-BB61-8684555409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E822-1F14-47FC-826D-867528B15AE3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B23F5-4C60-4E06-BB61-86845554099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E822-1F14-47FC-826D-867528B15AE3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8B23F5-4C60-4E06-BB61-86845554099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68B23F5-4C60-4E06-BB61-86845554099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A7FE822-1F14-47FC-826D-867528B15AE3}" type="datetimeFigureOut">
              <a:rPr lang="ru-RU" smtClean="0"/>
              <a:t>20.10.2015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3"/>
            <a:ext cx="7772400" cy="1224136"/>
          </a:xfrm>
        </p:spPr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We know English.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772816"/>
            <a:ext cx="6400800" cy="4176464"/>
          </a:xfrm>
        </p:spPr>
        <p:txBody>
          <a:bodyPr>
            <a:noAutofit/>
          </a:bodyPr>
          <a:lstStyle/>
          <a:p>
            <a:pPr marL="514350" indent="-514350" algn="l">
              <a:buAutoNum type="arabicPeriod"/>
            </a:pPr>
            <a:r>
              <a:rPr lang="en-US" sz="3600" b="1" dirty="0" smtClean="0">
                <a:solidFill>
                  <a:srgbClr val="C00000"/>
                </a:solidFill>
              </a:rPr>
              <a:t>Patters.</a:t>
            </a:r>
          </a:p>
          <a:p>
            <a:pPr marL="514350" indent="-514350" algn="l">
              <a:buAutoNum type="arabicPeriod"/>
            </a:pPr>
            <a:r>
              <a:rPr lang="en-US" sz="3600" b="1" dirty="0" smtClean="0">
                <a:solidFill>
                  <a:srgbClr val="C00000"/>
                </a:solidFill>
              </a:rPr>
              <a:t>Riddles.</a:t>
            </a:r>
          </a:p>
          <a:p>
            <a:pPr marL="514350" indent="-514350" algn="l">
              <a:buAutoNum type="arabicPeriod"/>
            </a:pPr>
            <a:r>
              <a:rPr lang="en-US" sz="3600" b="1" dirty="0" smtClean="0">
                <a:solidFill>
                  <a:srgbClr val="C00000"/>
                </a:solidFill>
              </a:rPr>
              <a:t>Proverbs.</a:t>
            </a:r>
          </a:p>
          <a:p>
            <a:pPr marL="514350" indent="-514350" algn="l">
              <a:buAutoNum type="arabicPeriod" startAt="4"/>
            </a:pPr>
            <a:r>
              <a:rPr lang="en-US" sz="3600" b="1" dirty="0" smtClean="0">
                <a:solidFill>
                  <a:srgbClr val="C00000"/>
                </a:solidFill>
              </a:rPr>
              <a:t>Verses.</a:t>
            </a:r>
          </a:p>
          <a:p>
            <a:pPr marL="514350" indent="-514350" algn="l">
              <a:buAutoNum type="arabicPeriod" startAt="4"/>
            </a:pPr>
            <a:r>
              <a:rPr lang="en-US" sz="3600" b="1" dirty="0" smtClean="0">
                <a:solidFill>
                  <a:srgbClr val="C00000"/>
                </a:solidFill>
              </a:rPr>
              <a:t>How much?</a:t>
            </a:r>
          </a:p>
          <a:p>
            <a:pPr marL="514350" indent="-514350" algn="l">
              <a:buAutoNum type="arabicPeriod" startAt="4"/>
            </a:pPr>
            <a:r>
              <a:rPr lang="en-US" sz="3600" b="1" dirty="0" err="1" smtClean="0">
                <a:solidFill>
                  <a:srgbClr val="C00000"/>
                </a:solidFill>
              </a:rPr>
              <a:t>Chainword</a:t>
            </a:r>
            <a:r>
              <a:rPr lang="en-US" sz="3600" b="1" dirty="0" smtClean="0">
                <a:solidFill>
                  <a:srgbClr val="C00000"/>
                </a:solidFill>
              </a:rPr>
              <a:t>.</a:t>
            </a:r>
          </a:p>
          <a:p>
            <a:pPr marL="514350" indent="-514350" algn="l">
              <a:buAutoNum type="arabicPeriod" startAt="4"/>
            </a:pPr>
            <a:r>
              <a:rPr lang="en-US" sz="3600" b="1" dirty="0" smtClean="0">
                <a:solidFill>
                  <a:srgbClr val="C00000"/>
                </a:solidFill>
              </a:rPr>
              <a:t>Crossword.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99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368152"/>
          </a:xfrm>
        </p:spPr>
        <p:txBody>
          <a:bodyPr>
            <a:normAutofit/>
          </a:bodyPr>
          <a:lstStyle/>
          <a:p>
            <a:r>
              <a:rPr lang="en-US" sz="3200" b="1" u="sng" dirty="0" smtClean="0">
                <a:solidFill>
                  <a:srgbClr val="FFC000"/>
                </a:solidFill>
              </a:rPr>
              <a:t>1.Read the patters and try to pronounce them correctly.</a:t>
            </a:r>
            <a:endParaRPr lang="ru-RU" sz="3200" b="1" u="sng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628800"/>
            <a:ext cx="8064896" cy="4824536"/>
          </a:xfrm>
        </p:spPr>
        <p:txBody>
          <a:bodyPr>
            <a:noAutofit/>
          </a:bodyPr>
          <a:lstStyle/>
          <a:p>
            <a:pPr algn="l"/>
            <a:r>
              <a:rPr lang="en-US" sz="3600" b="1" i="1" dirty="0" smtClean="0">
                <a:solidFill>
                  <a:srgbClr val="FF0000"/>
                </a:solidFill>
              </a:rPr>
              <a:t>1.Pat’s black cat is in Pat’s black hat.</a:t>
            </a:r>
          </a:p>
          <a:p>
            <a:pPr algn="l"/>
            <a:r>
              <a:rPr lang="en-US" sz="3600" b="1" i="1" dirty="0" smtClean="0">
                <a:solidFill>
                  <a:srgbClr val="00B0F0"/>
                </a:solidFill>
              </a:rPr>
              <a:t>2.Hickety, </a:t>
            </a:r>
            <a:r>
              <a:rPr lang="en-US" sz="3600" b="1" i="1" dirty="0" err="1" smtClean="0">
                <a:solidFill>
                  <a:srgbClr val="00B0F0"/>
                </a:solidFill>
              </a:rPr>
              <a:t>pickety</a:t>
            </a:r>
            <a:r>
              <a:rPr lang="en-US" sz="3600" b="1" i="1" dirty="0" smtClean="0">
                <a:solidFill>
                  <a:srgbClr val="00B0F0"/>
                </a:solidFill>
              </a:rPr>
              <a:t>, my black cat likes to sit in my blue hat.</a:t>
            </a:r>
          </a:p>
          <a:p>
            <a:pPr algn="l"/>
            <a:r>
              <a:rPr lang="en-US" sz="3600" b="1" i="1" dirty="0" smtClean="0">
                <a:solidFill>
                  <a:srgbClr val="FF0000"/>
                </a:solidFill>
              </a:rPr>
              <a:t>3.Geb is Bob’s dog. </a:t>
            </a:r>
            <a:r>
              <a:rPr lang="en-US" sz="3600" b="1" i="1" dirty="0" err="1" smtClean="0">
                <a:solidFill>
                  <a:srgbClr val="FF0000"/>
                </a:solidFill>
              </a:rPr>
              <a:t>Tob</a:t>
            </a:r>
            <a:r>
              <a:rPr lang="en-US" sz="3600" b="1" i="1" dirty="0" smtClean="0">
                <a:solidFill>
                  <a:srgbClr val="FF0000"/>
                </a:solidFill>
              </a:rPr>
              <a:t> is Mob’s dog.</a:t>
            </a:r>
          </a:p>
          <a:p>
            <a:pPr algn="l"/>
            <a:r>
              <a:rPr lang="en-US" sz="3600" b="1" i="1" dirty="0" smtClean="0">
                <a:solidFill>
                  <a:srgbClr val="00B0F0"/>
                </a:solidFill>
              </a:rPr>
              <a:t>4. A girl sees three big grey geese.</a:t>
            </a:r>
          </a:p>
          <a:p>
            <a:pPr algn="l"/>
            <a:r>
              <a:rPr lang="en-US" sz="3600" b="1" i="1" dirty="0" smtClean="0">
                <a:solidFill>
                  <a:srgbClr val="FF0000"/>
                </a:solidFill>
              </a:rPr>
              <a:t>5. A cup of nice coffee is a nice coffee-cup.</a:t>
            </a:r>
          </a:p>
          <a:p>
            <a:pPr algn="l"/>
            <a:r>
              <a:rPr lang="en-US" sz="3600" b="1" i="1" dirty="0" smtClean="0">
                <a:solidFill>
                  <a:srgbClr val="00B0F0"/>
                </a:solidFill>
              </a:rPr>
              <a:t>6. Sid sees six trees.</a:t>
            </a:r>
          </a:p>
          <a:p>
            <a:pPr algn="l"/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1793691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459431"/>
            <a:ext cx="7772400" cy="2016224"/>
          </a:xfrm>
        </p:spPr>
        <p:txBody>
          <a:bodyPr/>
          <a:lstStyle/>
          <a:p>
            <a:r>
              <a:rPr lang="en-US" sz="4400" b="1" dirty="0" smtClean="0">
                <a:solidFill>
                  <a:srgbClr val="FFC000"/>
                </a:solidFill>
              </a:rPr>
              <a:t>3.Translate   the    proverbs.</a:t>
            </a:r>
            <a:endParaRPr lang="ru-RU" sz="4400" b="1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484784"/>
            <a:ext cx="8064896" cy="5256584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A friend in need is a friend indeed.</a:t>
            </a:r>
          </a:p>
          <a:p>
            <a:pPr marL="457200" indent="-457200" algn="l">
              <a:buAutoNum type="arabicPeriod"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All’s well that ends well.</a:t>
            </a:r>
          </a:p>
          <a:p>
            <a:pPr marL="457200" indent="-457200" algn="l">
              <a:buAutoNum type="arabicPeriod"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Better late than never.</a:t>
            </a:r>
          </a:p>
          <a:p>
            <a:pPr marL="457200" indent="-457200" algn="l">
              <a:buAutoNum type="arabicPeriod"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Like mother, like father.</a:t>
            </a:r>
          </a:p>
          <a:p>
            <a:pPr marL="457200" indent="-457200" algn="l">
              <a:buAutoNum type="arabicPeriod"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Like father, like son.</a:t>
            </a:r>
          </a:p>
          <a:p>
            <a:pPr marL="457200" indent="-457200" algn="l">
              <a:buAutoNum type="arabicPeriod"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No smoke without fire.</a:t>
            </a:r>
          </a:p>
          <a:p>
            <a:pPr marL="457200" indent="-457200" algn="l">
              <a:buAutoNum type="arabicPeriod"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Out of sight, out of mind.</a:t>
            </a:r>
          </a:p>
          <a:p>
            <a:pPr marL="457200" indent="-457200" algn="l">
              <a:buAutoNum type="arabicPeriod"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Two is company but three is none.</a:t>
            </a:r>
          </a:p>
          <a:p>
            <a:pPr marL="457200" indent="-457200" algn="l">
              <a:buAutoNum type="arabicPeriod"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One for all and all for one.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065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en-US" sz="4800" b="1" u="sng" dirty="0" smtClean="0">
                <a:solidFill>
                  <a:srgbClr val="C00000"/>
                </a:solidFill>
              </a:rPr>
              <a:t>6.Chainword</a:t>
            </a:r>
            <a:endParaRPr lang="ru-RU" sz="4800" b="1" u="sng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496944" cy="5472608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rabicPeriod"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You go to it every day except Sunday and holidays.</a:t>
            </a:r>
          </a:p>
          <a:p>
            <a:pPr marL="514350" indent="-514350" algn="l">
              <a:buAutoNum type="arabicPeriod"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That’s what you do when you there.</a:t>
            </a:r>
          </a:p>
          <a:p>
            <a:pPr marL="514350" indent="-514350" algn="l">
              <a:buAutoNum type="arabicPeriod"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You write in it.</a:t>
            </a:r>
          </a:p>
          <a:p>
            <a:pPr marL="514350" indent="-514350" algn="l">
              <a:buAutoNum type="arabicPeriod"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You or your younger brother fly it after school.</a:t>
            </a:r>
          </a:p>
          <a:p>
            <a:pPr marL="514350" indent="-514350" algn="l">
              <a:buAutoNum type="arabicPeriod"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You do it in the morning, in the afternoon and in the evening.</a:t>
            </a:r>
          </a:p>
          <a:p>
            <a:pPr marL="514350" indent="-514350" algn="l">
              <a:buAutoNum type="arabicPeriod"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She teaches you.</a:t>
            </a:r>
          </a:p>
          <a:p>
            <a:pPr marL="514350" indent="-514350" algn="l">
              <a:buAutoNum type="arabicPeriod"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You must be always … to answer at the lesson.</a:t>
            </a:r>
          </a:p>
          <a:p>
            <a:pPr marL="514350" indent="-514350" algn="l">
              <a:buAutoNum type="arabicPeriod"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You say it when you answer the general questions.</a:t>
            </a:r>
          </a:p>
          <a:p>
            <a:pPr marL="514350" indent="-514350" algn="l">
              <a:buAutoNum type="arabicPeriod"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When you read a book you … letters in it/</a:t>
            </a:r>
          </a:p>
          <a:p>
            <a:pPr marL="514350" indent="-514350" algn="l">
              <a:buAutoNum type="arabicPeriod"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The language you learn.</a:t>
            </a:r>
          </a:p>
          <a:p>
            <a:pPr marL="514350" indent="-514350" algn="l">
              <a:buAutoNum type="arabicPeriod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32507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548680"/>
            <a:ext cx="7772400" cy="1440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052736"/>
            <a:ext cx="8640960" cy="5256584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11. When your classes are over you go ….</a:t>
            </a:r>
          </a:p>
          <a:p>
            <a:pPr algn="l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12. You go to school at …  o’clock.</a:t>
            </a:r>
          </a:p>
          <a:p>
            <a:pPr algn="l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13. This you must always do  when you want to achieve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smth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l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14. In the classroom you sit at … desk.</a:t>
            </a:r>
          </a:p>
          <a:p>
            <a:pPr algn="l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15. In school you learn to speak, … and write.</a:t>
            </a:r>
          </a:p>
          <a:p>
            <a:pPr algn="l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16. You have it when you come home after school.</a:t>
            </a:r>
          </a:p>
          <a:p>
            <a:pPr algn="l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17. You open the door when you go into the ….</a:t>
            </a:r>
          </a:p>
          <a:p>
            <a:pPr algn="l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18. “ I like to study English very …”, said Ann.</a:t>
            </a:r>
          </a:p>
          <a:p>
            <a:pPr algn="l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19. We can … with our ears.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195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008111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7.Crossword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196752"/>
            <a:ext cx="7488832" cy="5184576"/>
          </a:xfrm>
        </p:spPr>
        <p:txBody>
          <a:bodyPr>
            <a:normAutofit/>
          </a:bodyPr>
          <a:lstStyle/>
          <a:p>
            <a:pPr algn="l"/>
            <a:r>
              <a:rPr lang="ru-RU" sz="3200" b="1" i="1" u="sng" dirty="0" smtClean="0">
                <a:solidFill>
                  <a:srgbClr val="C00000"/>
                </a:solidFill>
              </a:rPr>
              <a:t>По горизонтали: </a:t>
            </a:r>
          </a:p>
          <a:p>
            <a:pPr algn="l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2. брюки, 6. радио, 7. девять, 10. знамя, 13. вчера.</a:t>
            </a:r>
          </a:p>
          <a:p>
            <a:pPr algn="l"/>
            <a:endParaRPr lang="ru-RU" sz="32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ru-RU" sz="3200" b="1" i="1" u="sng" dirty="0" smtClean="0">
                <a:solidFill>
                  <a:srgbClr val="C00000"/>
                </a:solidFill>
              </a:rPr>
              <a:t>По вертикали: </a:t>
            </a:r>
          </a:p>
          <a:p>
            <a:pPr algn="l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1. холодный, 2. ужасно, 3. скоро, </a:t>
            </a:r>
          </a:p>
          <a:p>
            <a:pPr algn="l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4. круглый, 5. итак, 8. неопределенный артикль, 5. ленивый, 11. гнездо, 12. когда-либо.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4437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67</TotalTime>
  <Words>416</Words>
  <Application>Microsoft Office PowerPoint</Application>
  <PresentationFormat>Экран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Соседство</vt:lpstr>
      <vt:lpstr>We know English.</vt:lpstr>
      <vt:lpstr>1.Read the patters and try to pronounce them correctly.</vt:lpstr>
      <vt:lpstr>3.Translate   the    proverbs.</vt:lpstr>
      <vt:lpstr>6.Chainword</vt:lpstr>
      <vt:lpstr>Презентация PowerPoint</vt:lpstr>
      <vt:lpstr>7.Crossword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 the patters and try to pronounce them correctly.</dc:title>
  <dc:creator>Windows User</dc:creator>
  <cp:lastModifiedBy>Windows User</cp:lastModifiedBy>
  <cp:revision>7</cp:revision>
  <dcterms:created xsi:type="dcterms:W3CDTF">2015-10-20T16:53:48Z</dcterms:created>
  <dcterms:modified xsi:type="dcterms:W3CDTF">2015-10-20T18:01:06Z</dcterms:modified>
</cp:coreProperties>
</file>