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BEE989-4191-4564-A7DE-45926C282EC3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B68466F-E85B-42BA-9D31-457D6168F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838200" y="3429000"/>
            <a:ext cx="7046168" cy="21602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Викторина </a:t>
            </a:r>
            <a:br>
              <a:rPr lang="ru-RU" b="1" dirty="0" smtClean="0"/>
            </a:br>
            <a:r>
              <a:rPr lang="ru-RU" b="1" dirty="0" smtClean="0"/>
              <a:t>«Из времен Петра Великого»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О каком событии сказал любимый шут Петра </a:t>
            </a:r>
            <a:r>
              <a:rPr lang="ru-RU" dirty="0" err="1" smtClean="0"/>
              <a:t>Балакирев</a:t>
            </a:r>
            <a:r>
              <a:rPr lang="ru-RU" dirty="0" smtClean="0"/>
              <a:t>?:</a:t>
            </a:r>
          </a:p>
          <a:p>
            <a:r>
              <a:rPr lang="ru-RU" dirty="0" smtClean="0"/>
              <a:t>«С одной стороны – море,</a:t>
            </a:r>
          </a:p>
          <a:p>
            <a:r>
              <a:rPr lang="ru-RU" dirty="0" smtClean="0"/>
              <a:t>С другой – горе,</a:t>
            </a:r>
          </a:p>
          <a:p>
            <a:r>
              <a:rPr lang="ru-RU" dirty="0" smtClean="0"/>
              <a:t>С третьей – мох,</a:t>
            </a:r>
          </a:p>
          <a:p>
            <a:r>
              <a:rPr lang="ru-RU" dirty="0" smtClean="0"/>
              <a:t>С четвертой – ох!»</a:t>
            </a:r>
          </a:p>
          <a:p>
            <a:endParaRPr lang="ru-RU" dirty="0"/>
          </a:p>
        </p:txBody>
      </p:sp>
      <p:pic>
        <p:nvPicPr>
          <p:cNvPr id="6" name="Содержимое 5" descr="e14ba38040ba44310484527e77307c0e3da6f64d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56079"/>
            <a:ext cx="4059238" cy="1907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О каком событии говорится в указе Петра I ?:</a:t>
            </a:r>
          </a:p>
          <a:p>
            <a:r>
              <a:rPr lang="ru-RU" dirty="0" smtClean="0"/>
              <a:t>«…А в знак доброго начинания и веселия поздравлять друг друга…, желая в делах благополучия, а в семье благоденствия…Учинять украшения из елей, детей забавлять, на санках катать с гор. А взрослым людям пьянства и </a:t>
            </a:r>
            <a:r>
              <a:rPr lang="ru-RU" dirty="0" err="1" smtClean="0"/>
              <a:t>мордобойства</a:t>
            </a:r>
            <a:r>
              <a:rPr lang="ru-RU" dirty="0" smtClean="0"/>
              <a:t> не учинять – на то других дней хватает».</a:t>
            </a:r>
          </a:p>
          <a:p>
            <a:endParaRPr lang="ru-RU" dirty="0"/>
          </a:p>
        </p:txBody>
      </p:sp>
      <p:pic>
        <p:nvPicPr>
          <p:cNvPr id="7" name="Содержимое 6" descr="article12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2444" y="2438400"/>
            <a:ext cx="2190750" cy="2743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Откуда это?:</a:t>
            </a:r>
          </a:p>
          <a:p>
            <a:r>
              <a:rPr lang="ru-RU" dirty="0" smtClean="0"/>
              <a:t>«…Сиди прямо и не хватай первой блюдо, не </a:t>
            </a:r>
            <a:r>
              <a:rPr lang="ru-RU" dirty="0" err="1" smtClean="0"/>
              <a:t>жри</a:t>
            </a:r>
            <a:r>
              <a:rPr lang="ru-RU" dirty="0" smtClean="0"/>
              <a:t> как свинья и не дуй в ушное, чтобы везде брызгало…»?</a:t>
            </a:r>
          </a:p>
          <a:p>
            <a:endParaRPr lang="ru-RU" dirty="0"/>
          </a:p>
        </p:txBody>
      </p:sp>
      <p:pic>
        <p:nvPicPr>
          <p:cNvPr id="6" name="Содержимое 5" descr="13513728-opened-vintage-book-with-blank-pages-Stock-Phot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96619" y="2491740"/>
            <a:ext cx="3962400" cy="263652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Медаль 1703 г. «</a:t>
            </a:r>
            <a:r>
              <a:rPr lang="ru-RU" dirty="0" err="1" smtClean="0"/>
              <a:t>Небываемое</a:t>
            </a:r>
            <a:r>
              <a:rPr lang="ru-RU" dirty="0" smtClean="0"/>
              <a:t> бывает». За что ею награждали?</a:t>
            </a:r>
            <a:endParaRPr lang="ru-RU" dirty="0"/>
          </a:p>
        </p:txBody>
      </p:sp>
      <p:pic>
        <p:nvPicPr>
          <p:cNvPr id="7" name="Содержимое 6" descr="271082_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32400"/>
            <a:ext cx="4059238" cy="1955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 петровские времена существовало наказание 6,8 килограммовой «медалью», которая крепилась в полицейском участке к шее цепями. За что ее выдавали?</a:t>
            </a:r>
            <a:endParaRPr lang="ru-RU" dirty="0"/>
          </a:p>
        </p:txBody>
      </p:sp>
      <p:pic>
        <p:nvPicPr>
          <p:cNvPr id="6" name="Содержимое 5" descr="med_vkl_g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80381"/>
            <a:ext cx="4059238" cy="40592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81703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459163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Одним из своих указов царь повелевал пришивать пуговицы на рукава солдатских мундиров. Зачем это было сделано?</a:t>
            </a:r>
            <a:endParaRPr lang="ru-RU" dirty="0"/>
          </a:p>
        </p:txBody>
      </p:sp>
      <p:pic>
        <p:nvPicPr>
          <p:cNvPr id="5" name="Содержимое 4" descr="47096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63319" y="1524000"/>
            <a:ext cx="3429000" cy="457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За что выдавался подобный жетон?</a:t>
            </a:r>
            <a:endParaRPr lang="ru-RU" dirty="0"/>
          </a:p>
        </p:txBody>
      </p:sp>
      <p:pic>
        <p:nvPicPr>
          <p:cNvPr id="6" name="Содержимое 5" descr="Borodovoy_nadchek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37104"/>
            <a:ext cx="4059238" cy="194579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2708920"/>
            <a:ext cx="8964488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игру!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Под каким именем Петр I отправился с Великим посольством за границу?</a:t>
            </a:r>
          </a:p>
          <a:p>
            <a:endParaRPr lang="ru-RU" dirty="0"/>
          </a:p>
        </p:txBody>
      </p:sp>
      <p:pic>
        <p:nvPicPr>
          <p:cNvPr id="8" name="Содержимое 7" descr="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z="2800" dirty="0" smtClean="0"/>
              <a:t>Чьим сыном был Петр </a:t>
            </a:r>
            <a:r>
              <a:rPr lang="en-US" sz="2800" dirty="0" smtClean="0"/>
              <a:t>I</a:t>
            </a:r>
            <a:r>
              <a:rPr lang="ru-RU" sz="2800" dirty="0" smtClean="0"/>
              <a:t>?</a:t>
            </a:r>
          </a:p>
          <a:p>
            <a:endParaRPr lang="ru-RU" dirty="0"/>
          </a:p>
        </p:txBody>
      </p:sp>
      <p:pic>
        <p:nvPicPr>
          <p:cNvPr id="7" name="Содержимое 6" descr="0005-005-27-maja-1703-Petr-I-zalozhil-gorod-Sankt-Peterbur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Чьим именем Петр I назвал Санкт – Петербург?</a:t>
            </a:r>
          </a:p>
          <a:p>
            <a:endParaRPr lang="ru-RU" dirty="0"/>
          </a:p>
        </p:txBody>
      </p:sp>
      <p:pic>
        <p:nvPicPr>
          <p:cNvPr id="5" name="Содержимое 4" descr="img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31594" y="1524000"/>
            <a:ext cx="309245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Назовите причины Азовских походов Петра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Почему первый Азовский поход увенчался неудачей?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О ком сказал А. С. Пушкин:</a:t>
            </a:r>
          </a:p>
          <a:p>
            <a:r>
              <a:rPr lang="ru-RU" dirty="0" smtClean="0"/>
              <a:t>«То академик, то герой,</a:t>
            </a:r>
          </a:p>
          <a:p>
            <a:r>
              <a:rPr lang="ru-RU" dirty="0" smtClean="0"/>
              <a:t>То мореплаватель, то плотник»?</a:t>
            </a:r>
          </a:p>
          <a:p>
            <a:endParaRPr lang="ru-RU" dirty="0"/>
          </a:p>
        </p:txBody>
      </p:sp>
      <p:pic>
        <p:nvPicPr>
          <p:cNvPr id="7" name="Содержимое 6" descr="0_1262bf_3a9166b4_ori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534289"/>
            <a:ext cx="4059238" cy="455142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Каковы были цели Великого посольства?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Почему Петр </a:t>
            </a:r>
            <a:r>
              <a:rPr lang="en-US" dirty="0" smtClean="0"/>
              <a:t>I</a:t>
            </a:r>
            <a:r>
              <a:rPr lang="ru-RU" dirty="0" smtClean="0"/>
              <a:t> был вынужден вернуться из заграницы раньше намеченного срока?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</TotalTime>
  <Words>306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  Викторина  «Из времен Петра Великого»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Вопрос №9</vt:lpstr>
      <vt:lpstr>Вопрос №10</vt:lpstr>
      <vt:lpstr>Вопрос №11</vt:lpstr>
      <vt:lpstr>Вопрос №12</vt:lpstr>
      <vt:lpstr>Вопрос №13</vt:lpstr>
      <vt:lpstr>Слайд 15</vt:lpstr>
      <vt:lpstr>Вопрос №14</vt:lpstr>
      <vt:lpstr>Вопрос №15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«Из времен Петра Великого»</dc:title>
  <dc:creator>Metra</dc:creator>
  <cp:lastModifiedBy>Александр</cp:lastModifiedBy>
  <cp:revision>10</cp:revision>
  <dcterms:created xsi:type="dcterms:W3CDTF">2018-03-13T06:46:41Z</dcterms:created>
  <dcterms:modified xsi:type="dcterms:W3CDTF">2020-02-20T03:20:02Z</dcterms:modified>
</cp:coreProperties>
</file>