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0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18.06.2022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Виды бега и их влияние на здоровье человека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Щербаков В.В.</a:t>
            </a:r>
          </a:p>
          <a:p>
            <a:pPr algn="r"/>
            <a:r>
              <a:rPr lang="ru-RU" dirty="0" smtClean="0"/>
              <a:t>Учитель физической культуры и ОБЖ</a:t>
            </a:r>
          </a:p>
          <a:p>
            <a:pPr algn="r"/>
            <a:r>
              <a:rPr lang="ru-RU" dirty="0" smtClean="0"/>
              <a:t>МКОУ </a:t>
            </a:r>
            <a:r>
              <a:rPr lang="ru-RU" dirty="0" err="1" smtClean="0"/>
              <a:t>Губарёвская</a:t>
            </a:r>
            <a:r>
              <a:rPr lang="ru-RU" dirty="0" smtClean="0"/>
              <a:t> СОШ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/>
              <a:t>Эстафета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Эстафета </a:t>
            </a:r>
            <a:r>
              <a:rPr lang="ru-RU" dirty="0" smtClean="0"/>
              <a:t>начинается со стартовых позиций бега на 400 метров и каждая команда всю дистанцию бежит по своей </a:t>
            </a:r>
            <a:r>
              <a:rPr lang="ru-RU" dirty="0" smtClean="0"/>
              <a:t>дорожке. </a:t>
            </a:r>
            <a:r>
              <a:rPr lang="ru-RU" dirty="0" smtClean="0"/>
              <a:t>Дистанция состоит из четырёх этапов, передача палочки следующему участнику должна осуществляться в коридоре длиной 20 метров, на специально отмеченных дорожках.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Марафон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		Забеги </a:t>
            </a:r>
            <a:r>
              <a:rPr lang="ru-RU" i="1" dirty="0" smtClean="0"/>
              <a:t>на очень длинные дистанции (до 42 км</a:t>
            </a:r>
            <a:r>
              <a:rPr lang="ru-RU" i="1" dirty="0" smtClean="0"/>
              <a:t>)</a:t>
            </a:r>
            <a:r>
              <a:rPr lang="ru-RU" dirty="0" smtClean="0"/>
              <a:t> Марафонские соревнования проводятся на шоссе, но само слово, в отличие от бега на длинные дистанции, часто применяют к любым длительным пробегам на пересечённой местности или в экстремальных условиях. Их дистанции могут существенно отличаться от «классической».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Польза бега для здоровья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Регулярные пробежки помогают предотвратить многие проблемы с сердцем, а также устранить уже имеющиеся заболевания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Бег развивает дыхательные пути и объем легких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 smtClean="0"/>
              <a:t>Повышается выносливость организма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 smtClean="0"/>
              <a:t>Бег стимулирует работу печени, улучшая отток желчи.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Бег </a:t>
            </a:r>
            <a:r>
              <a:rPr lang="ru-RU" dirty="0" smtClean="0"/>
              <a:t>закаляет организм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Бег способствует очищению организма от шлаков и токсинов, которые выделяются с </a:t>
            </a:r>
            <a:r>
              <a:rPr lang="ru-RU" dirty="0" smtClean="0"/>
              <a:t>потом.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Бег тренирует практически все группы мышц, а здоровые мышцы - залог здоровых суставов.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бег?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Бег</a:t>
            </a:r>
            <a:r>
              <a:rPr lang="ru-RU" dirty="0" smtClean="0"/>
              <a:t> - вид двигательной активности, которую человек получил в ходе </a:t>
            </a:r>
            <a:r>
              <a:rPr lang="ru-RU" dirty="0" smtClean="0"/>
              <a:t>эволюции.</a:t>
            </a:r>
          </a:p>
          <a:p>
            <a:r>
              <a:rPr lang="ru-RU" dirty="0" smtClean="0"/>
              <a:t>Бег является уникальным занятием, несравнимым ни с чем иным. Кроме всего, это самый доступный для всех людей вид физической нагрузки. Он оказывает положительное влияние на все системы организма. Его воздействия распространяются на опорно-двигательную, </a:t>
            </a:r>
            <a:r>
              <a:rPr lang="ru-RU" dirty="0" err="1" smtClean="0"/>
              <a:t>сердечно-сосудистую</a:t>
            </a:r>
            <a:r>
              <a:rPr lang="ru-RU" dirty="0" smtClean="0"/>
              <a:t> эндокринную и другие системы.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8 видов бега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ru-RU" i="1" dirty="0" smtClean="0"/>
              <a:t>Легкий бег</a:t>
            </a:r>
            <a:r>
              <a:rPr lang="ru-RU" i="1" dirty="0" smtClean="0"/>
              <a:t>.</a:t>
            </a:r>
          </a:p>
          <a:p>
            <a:pPr marL="633222" indent="-514350">
              <a:buFont typeface="+mj-lt"/>
              <a:buAutoNum type="arabicPeriod"/>
            </a:pPr>
            <a:r>
              <a:rPr lang="ru-RU" i="1" dirty="0" smtClean="0"/>
              <a:t>Бег трусцой</a:t>
            </a:r>
            <a:r>
              <a:rPr lang="ru-RU" dirty="0" smtClean="0"/>
              <a:t>.</a:t>
            </a:r>
          </a:p>
          <a:p>
            <a:pPr marL="633222" indent="-514350">
              <a:buFont typeface="+mj-lt"/>
              <a:buAutoNum type="arabicPeriod"/>
            </a:pPr>
            <a:r>
              <a:rPr lang="ru-RU" i="1" dirty="0" smtClean="0"/>
              <a:t>Спринт.</a:t>
            </a:r>
          </a:p>
          <a:p>
            <a:pPr marL="633222" indent="-514350">
              <a:buFont typeface="+mj-lt"/>
              <a:buAutoNum type="arabicPeriod"/>
            </a:pPr>
            <a:r>
              <a:rPr lang="ru-RU" i="1" dirty="0" smtClean="0"/>
              <a:t>Бег с препятствиями (барьерный</a:t>
            </a:r>
            <a:r>
              <a:rPr lang="ru-RU" i="1" dirty="0" smtClean="0"/>
              <a:t>).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На средние и длинные </a:t>
            </a:r>
            <a:r>
              <a:rPr lang="ru-RU" dirty="0" smtClean="0"/>
              <a:t>дистанции.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Кросс.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Эстафета.</a:t>
            </a:r>
          </a:p>
          <a:p>
            <a:pPr marL="633222" indent="-514350">
              <a:buFont typeface="+mj-lt"/>
              <a:buAutoNum type="arabicPeriod"/>
            </a:pPr>
            <a:r>
              <a:rPr lang="ru-RU" i="1" dirty="0" smtClean="0"/>
              <a:t>Марафон 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Легкий </a:t>
            </a:r>
            <a:r>
              <a:rPr lang="ru-RU" b="0" i="1" dirty="0" smtClean="0"/>
              <a:t>бег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Легкий </a:t>
            </a:r>
            <a:r>
              <a:rPr lang="ru-RU" dirty="0" smtClean="0"/>
              <a:t>бег во многом напоминает спортивную ходьбу. Такие нагрузки рекомендуются пожилым, а также людям, имеющим лишний вес. Легкий бег способствует плавному переходу к активному образу жизни.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Бег трусцой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	Правильный </a:t>
            </a:r>
            <a:r>
              <a:rPr lang="ru-RU" dirty="0" smtClean="0"/>
              <a:t>бег трусцой подразумевает под собой скорость пробежки в 7-9 км/ч, то есть немного быстрее, чем обычная активная ходьба</a:t>
            </a:r>
            <a:r>
              <a:rPr lang="ru-RU" dirty="0" smtClean="0"/>
              <a:t>.</a:t>
            </a:r>
          </a:p>
          <a:p>
            <a:pPr fontAlgn="base">
              <a:buNone/>
            </a:pPr>
            <a:r>
              <a:rPr lang="ru-RU" dirty="0" smtClean="0"/>
              <a:t>		Во </a:t>
            </a:r>
            <a:r>
              <a:rPr lang="ru-RU" dirty="0" smtClean="0"/>
              <a:t>время тренировки необходимо сделать акцент на удлиненный выдох. Контролировать дыхание помогает правильная работа руками.</a:t>
            </a:r>
          </a:p>
          <a:p>
            <a:pPr fontAlgn="base">
              <a:buNone/>
            </a:pPr>
            <a:r>
              <a:rPr lang="ru-RU" dirty="0" smtClean="0"/>
              <a:t>		Так </a:t>
            </a:r>
            <a:r>
              <a:rPr lang="ru-RU" dirty="0" smtClean="0"/>
              <a:t>происходит тренировка сердечной мышцы. Кроме того, во время длительных забегов лучше сжигаются калории, поэтому бег трусцой часто рекомендуют для похудения.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i="1" dirty="0" smtClean="0"/>
              <a:t>Спринт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i="1" dirty="0" smtClean="0"/>
              <a:t>Спринт </a:t>
            </a:r>
            <a:r>
              <a:rPr lang="ru-RU" dirty="0" smtClean="0"/>
              <a:t>- это часть легкоатлетических дисциплин, где спортсмены соревнуются в беге на короткие (спринтерские) дистанции по стадиону, при котором дистанции пробежек составляют 100, 200 или 400 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</a:t>
            </a:r>
            <a:r>
              <a:rPr lang="ru-RU" dirty="0" smtClean="0"/>
              <a:t>Для бегунов на большие расстояния спринт - это возможность научиться грамотно финишировать, распоряжаться ресурсами своего тела на марафонской дистанции.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i="1" dirty="0" smtClean="0"/>
              <a:t>Бег с препятствиями (барьерный)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/>
              <a:t>		Бег на </a:t>
            </a:r>
            <a:r>
              <a:rPr lang="ru-RU" dirty="0" smtClean="0"/>
              <a:t>100 и на 400 м. Он включает в себя всевозможные преграды, в их числе есть и водная яма. Бег на 3000 метров с препятствиями ведётся на специально спрофилированной дистанции. При этом препятствие (яма с водой) выносится на специальный вираж, поэтому старт дистанции даётся с отдельной отметки, отличающейся от старта гладких 3000 метров. Дистанция включает в себя преодоление в общей сложности 35 препятствий (включая 7 ям с водой), по 5 на каждом круге.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 smtClean="0"/>
              <a:t>На средние и длинные дистанции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На </a:t>
            </a:r>
            <a:r>
              <a:rPr lang="ru-RU" dirty="0" smtClean="0"/>
              <a:t>средние и длинные дистанции - как правило, это 0,8-3 км, либо барьерный бег на 3 км;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/>
              <a:t>Кросс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/>
              <a:t>Кросс - преодоление дистанции по пересеченной местности. Трасса кросса не имеет жёсткой международной </a:t>
            </a:r>
            <a:r>
              <a:rPr lang="ru-RU" dirty="0" smtClean="0"/>
              <a:t>стандартизации. </a:t>
            </a:r>
            <a:r>
              <a:rPr lang="ru-RU" dirty="0" smtClean="0"/>
              <a:t>Обычно трасса проходит по пересечённой местности в лесной зоне или на открытом пространстве. В качестве покрытия может выступать травяное или земляное покрытия.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29</TotalTime>
  <Words>148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Модульная</vt:lpstr>
      <vt:lpstr>Виды бега и их влияние на здоровье человека</vt:lpstr>
      <vt:lpstr>Что такое бег?</vt:lpstr>
      <vt:lpstr>8 видов бега</vt:lpstr>
      <vt:lpstr>Легкий бег</vt:lpstr>
      <vt:lpstr>Бег трусцой</vt:lpstr>
      <vt:lpstr>Спринт</vt:lpstr>
      <vt:lpstr>Бег с препятствиями (барьерный)</vt:lpstr>
      <vt:lpstr>На средние и длинные дистанции</vt:lpstr>
      <vt:lpstr>Кросс</vt:lpstr>
      <vt:lpstr>Эстафета</vt:lpstr>
      <vt:lpstr>Марафон</vt:lpstr>
      <vt:lpstr>Польза бега для здоровья человека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бега и их влияние на здоровье человека</dc:title>
  <dc:creator>Nikolay</dc:creator>
  <cp:lastModifiedBy>Nikolay</cp:lastModifiedBy>
  <cp:revision>4</cp:revision>
  <dcterms:created xsi:type="dcterms:W3CDTF">2022-06-18T15:29:56Z</dcterms:created>
  <dcterms:modified xsi:type="dcterms:W3CDTF">2022-06-18T16:10:00Z</dcterms:modified>
</cp:coreProperties>
</file>