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73" r:id="rId4"/>
    <p:sldId id="274" r:id="rId5"/>
    <p:sldId id="283" r:id="rId6"/>
    <p:sldId id="290" r:id="rId7"/>
    <p:sldId id="291" r:id="rId8"/>
    <p:sldId id="292" r:id="rId9"/>
    <p:sldId id="294" r:id="rId10"/>
    <p:sldId id="293" r:id="rId11"/>
    <p:sldId id="276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B5104-0D0D-42F9-A70E-9555633163A2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6667-DF24-4258-8F10-936F9A97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46667-DF24-4258-8F10-936F9A97EB3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7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4AB-7A78-4662-B7E0-9A78F86AA229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CA34-A0BD-4277-8CDF-305AA647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8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4AB-7A78-4662-B7E0-9A78F86AA229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CA34-A0BD-4277-8CDF-305AA647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3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4AB-7A78-4662-B7E0-9A78F86AA229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CA34-A0BD-4277-8CDF-305AA647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9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4AB-7A78-4662-B7E0-9A78F86AA229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CA34-A0BD-4277-8CDF-305AA647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1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4AB-7A78-4662-B7E0-9A78F86AA229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CA34-A0BD-4277-8CDF-305AA647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4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4AB-7A78-4662-B7E0-9A78F86AA229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CA34-A0BD-4277-8CDF-305AA647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2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4AB-7A78-4662-B7E0-9A78F86AA229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CA34-A0BD-4277-8CDF-305AA647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4AB-7A78-4662-B7E0-9A78F86AA229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CA34-A0BD-4277-8CDF-305AA647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1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4AB-7A78-4662-B7E0-9A78F86AA229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CA34-A0BD-4277-8CDF-305AA647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3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4AB-7A78-4662-B7E0-9A78F86AA229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CA34-A0BD-4277-8CDF-305AA647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8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4AB-7A78-4662-B7E0-9A78F86AA229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CA34-A0BD-4277-8CDF-305AA647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6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BF4AB-7A78-4662-B7E0-9A78F86AA229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CA34-A0BD-4277-8CDF-305AA647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9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080120"/>
          </a:xfrm>
        </p:spPr>
        <p:txBody>
          <a:bodyPr lIns="36000" tIns="36000" rIns="36000" bIns="36000">
            <a:normAutofit/>
          </a:bodyPr>
          <a:lstStyle/>
          <a:p>
            <a:r>
              <a:rPr lang="ru-RU" sz="32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Венерина Мухоловка</a:t>
            </a:r>
            <a:endParaRPr lang="ru-RU" sz="32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348880"/>
            <a:ext cx="332365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33380" y="416858"/>
            <a:ext cx="3965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Семенами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искусственное опыление пройдет успешно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1264" y="1124744"/>
            <a:ext cx="3414753" cy="256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6107" y="1269876"/>
            <a:ext cx="36619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семян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потребуется искусственное опыление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 мухоловки,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проводят при помощи ватной палочки либо кисточки с мягкой щетиной. Если опыление пройдет успешно, то спустя примерно 30 дней после него на кусте образуются небольшие коробочки, внутри которых находятся семена.</a:t>
            </a:r>
          </a:p>
        </p:txBody>
      </p:sp>
    </p:spTree>
    <p:extLst>
      <p:ext uri="{BB962C8B-B14F-4D97-AF65-F5344CB8AC3E}">
        <p14:creationId xmlns:p14="http://schemas.microsoft.com/office/powerpoint/2010/main" val="3104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3578" y="356265"/>
            <a:ext cx="7691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в зимнее время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3444" y="908720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наступлением осеннего периода новые листья перестают расти, а у самого цветка начинается подготовка к периоду покоя. Растению необходимо помочь войти в спячку, для этого достаточно будет сократить количество и частоту поливов, причем воду теперь нужно выливать из поддона.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зимнее время куст следует держать в затененном месте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должно быть довольно прохладно (около 7–10 градусов). К примеру, растение можно перенести на закрытую лоджию, а при желании его вместе с горшком можно поставить в нижний ящик холодильника.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всей зимы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цветку не нужен ни свет, ни питательные вещества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поливать венерину мухоловку нужно и зимой, но делают это очень аккуратно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половине марта куст переносят на его постоянное место, после чего срезают с него все ловушки, оставшиеся с прошлого периода вегетации. Далее за ним начинают ухаживать так же, как это необходимо в теплое время года. </a:t>
            </a:r>
          </a:p>
        </p:txBody>
      </p:sp>
    </p:spTree>
    <p:extLst>
      <p:ext uri="{BB962C8B-B14F-4D97-AF65-F5344CB8AC3E}">
        <p14:creationId xmlns:p14="http://schemas.microsoft.com/office/powerpoint/2010/main" val="32388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125450"/>
            <a:ext cx="4336765" cy="28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873" y="548680"/>
            <a:ext cx="2729023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933" y="548680"/>
            <a:ext cx="4770962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/>
              <a:t>Хищное насекомоядное растение венерина мухоловка (</a:t>
            </a:r>
            <a:r>
              <a:rPr lang="ru-RU" sz="1800" dirty="0" err="1"/>
              <a:t>Dionaea</a:t>
            </a:r>
            <a:r>
              <a:rPr lang="ru-RU" sz="1800" dirty="0"/>
              <a:t> </a:t>
            </a:r>
            <a:r>
              <a:rPr lang="ru-RU" sz="1800" dirty="0" err="1"/>
              <a:t>muscipula</a:t>
            </a:r>
            <a:r>
              <a:rPr lang="ru-RU" sz="1800" dirty="0"/>
              <a:t>) является видом монотипного рода семейства Росянковые. В природных условиях такое растение можно повстречать в Нью-Джерси, Джорджии, а также в Северной и Южной Каролине, причем оно предпочитает расти на трясинных торфяных болотах. Данный вид был занесен в американский список растений, которые находятся под угрозой исчезновения.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4911" y="3465320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название этого растение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muscipula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переводе означает «мышеловка». Скорее всего, это связано с тем, что специалист, который описывал данный вид, просто ошибся. В Англии такой цветок именуют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flytrap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идентичному русскому названию «венерина мухоловка». По-другому это растение еще называют дионея. Этот цветок впервые был найден в 1760 г, в это же время ему дали название Дионея в честь греческой богини, которая была матерью Афродиты (Венеры). Такой необычный цветок уже давно выращивают в комнатных условиях, причем он пользуется большой популярностью у цветоводов всего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36914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6978" y="836712"/>
            <a:ext cx="334797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2862" y="646694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Многолетний цветок венерина мухоловка является насекомоядным травянистым растением, которое относится к семейству Росянковые. Данный род включает в себя всего лишь один вид. Взрослый куст в высоту достигает не более 15 сантиметров. Растение имеет луковицеобразный стебель.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2862" y="3789040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цветения появляется высокий цветонос, на котором формируется щитковидное соцветие, состоящее из белых цветков. Так как в природных условиях такой хищный цветок растет в грунте, в котором очень низкое содержание азота, то данный элемент он добывает из моллюсков (а точнее, слизней), а также из различных насекомых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2965" y="188640"/>
            <a:ext cx="4275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венериной мухоловки</a:t>
            </a:r>
          </a:p>
        </p:txBody>
      </p:sp>
    </p:spTree>
    <p:extLst>
      <p:ext uri="{BB962C8B-B14F-4D97-AF65-F5344CB8AC3E}">
        <p14:creationId xmlns:p14="http://schemas.microsoft.com/office/powerpoint/2010/main" val="17876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1868" y="476672"/>
            <a:ext cx="7272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коротенького подземного стебля вырастает 4–7 листовых пластин, которые формируют розетку.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как куст отцветет, у него начинают расти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Их длина может варьироваться от 8 до 15 сантиметров, а окрашены они в зеленый оттенок, однако при интенсивном освещении окрас их внутренней полости становится красноватым.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ловушек наблюдается на верхушках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коротеньких черешков, которые собраны в розетку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Длина черешков постепенно увеличивается и со временем они занимают вертикальное положение. В состав ловушки входят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захлопывающиеся створки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кромке которых расположены очень редкие щетинки. У ловушки внутри имеются железы, которые способны вырабатывать нектар,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 привлекает жертву. На кромке ловушки также находятся 3 триггера. После того как они будут раздражены насекомым, ловушка резко захлопнется, а у самой венериной мухоловки начнется выработка пищеварительного секрета.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 переварить свою жертву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5–10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затем оно вновь раскроет лист-ловушку. Одна ловушка способна переварить 2–3 насекомых, а затем происходит ее отмирание. </a:t>
            </a:r>
          </a:p>
        </p:txBody>
      </p:sp>
    </p:spTree>
    <p:extLst>
      <p:ext uri="{BB962C8B-B14F-4D97-AF65-F5344CB8AC3E}">
        <p14:creationId xmlns:p14="http://schemas.microsoft.com/office/powerpoint/2010/main" val="13801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565" y="886094"/>
            <a:ext cx="3374848" cy="28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332656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венериной мухоловкой в домашних условиях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5" y="1070760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Освещенность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82" y="1767261"/>
            <a:ext cx="37636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цветок мог нормально развиваться, ему понадобится создать наиболее подходящие условия. Специалисты советуют, по возможности поставить куст на окно западной либо восточной ориентации.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0617" y="4077072"/>
            <a:ext cx="7887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подходящего места для него следует учесть, что ему каждый день необходимы солнечные ванны длительностью от 4 до 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 вечернего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утреннего солнца. Если же света слишком мало, тогда венериной мухоловке понадобится дополнительное искусственное освещение.</a:t>
            </a:r>
          </a:p>
        </p:txBody>
      </p:sp>
    </p:spTree>
    <p:extLst>
      <p:ext uri="{BB962C8B-B14F-4D97-AF65-F5344CB8AC3E}">
        <p14:creationId xmlns:p14="http://schemas.microsoft.com/office/powerpoint/2010/main" val="22014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3149" y="572503"/>
            <a:ext cx="3757498" cy="27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80697"/>
            <a:ext cx="284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Температурный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7233" y="1052736"/>
            <a:ext cx="3763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такое растение должно находиться при температуре воздуха от 20 до 30 градусов. А в зимнее время его рекомендуется перенести в более прохладное место (около 7 градусов).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9472" y="3573016"/>
            <a:ext cx="7887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Корневая система такого растения минеральные соли из почвы перерабатывать не может, в связи с этим для полива используют мягкую дождевую воду.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дождевой воды нет, тогда ее можно заменить дистиллированной. Поливать обычным способ венерину мухоловку не рекомендуется. Лучше горшок с кустом поставить на поддон, в который затем вливают воду. Следите за тем, чтобы отверстия на дне горшка, предназначенные для дренажа, были обязательно погружены в жидкость. В этом случае растение сможет брать воду тогда, когда ему необходимо. Если же растение будет ощущать нехватку воды, тогда из-за этого могут погибнут его ловушки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075893"/>
            <a:ext cx="1495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Полив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583" y="764704"/>
            <a:ext cx="3757498" cy="28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0367" y="251735"/>
            <a:ext cx="5356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Подкорма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кормить венерину мухоловку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806058"/>
            <a:ext cx="39653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цветок не нуждается в подкормках, поэтому вносить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почвосмесь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какие-либо удобрения не надо.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питательные вещества, которые ему необходимы, он получает из насекомых, которых поедает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кормления такого цветка ни в коем случае нельзя использовать жуков, имеющих твердую хитиновую оболочку, дождевых червей и грызущих насекомых, так как они способны травмировать ловушку.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653136"/>
            <a:ext cx="7887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всего периода вегетации кусту достаточно дать 2 либо 3 не очень больших паука, мухи либо комара.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последних дней сентября надо прекратить любое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подкармливание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возобновляют его вновь только с наступлением весны.</a:t>
            </a:r>
          </a:p>
        </p:txBody>
      </p:sp>
    </p:spTree>
    <p:extLst>
      <p:ext uri="{BB962C8B-B14F-4D97-AF65-F5344CB8AC3E}">
        <p14:creationId xmlns:p14="http://schemas.microsoft.com/office/powerpoint/2010/main" val="7397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399" y="1333182"/>
            <a:ext cx="3414753" cy="28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226379"/>
            <a:ext cx="3779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размножения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806058"/>
            <a:ext cx="3965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Листовыми черенками: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45628" y="1571307"/>
            <a:ext cx="3798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Срежьте со взрослого куста листовую пластину. Место среза подвергают обработке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чего черенок необходимо высадить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почвосмесь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(торф и кварцевый песок) под наклоном, сверху его накрывают прозрачным пакетом либо стеклянной банкой, и переносят в место с рассеянным и ярким светом. Там листок будет находиться до тех пор, пока у его основания не покажется поросль. Как правило, это происходит спустя 3 месяца.</a:t>
            </a:r>
          </a:p>
        </p:txBody>
      </p:sp>
    </p:spTree>
    <p:extLst>
      <p:ext uri="{BB962C8B-B14F-4D97-AF65-F5344CB8AC3E}">
        <p14:creationId xmlns:p14="http://schemas.microsoft.com/office/powerpoint/2010/main" val="29265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226379"/>
            <a:ext cx="3779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размножения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8199" y="836712"/>
            <a:ext cx="3965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Делением куста: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8892" y="1236822"/>
            <a:ext cx="3414753" cy="28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7880" y="1308442"/>
            <a:ext cx="37037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Размножить такой цветок можно и делением куста. Этот способ наиболее простой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деление рекомендуется во время пересадки. Для этого берется куст, возраст которого 1–2 года, его вытаскивают из емкости, убирают с корней всю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почвосмесь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затем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инструментом от взрослого кустика отделяют дочерние розетки. Их высаживают в индивидуальные горшочки и убирают в затененное место, где они пробудут до тех пор, пока не приживутся.</a:t>
            </a:r>
          </a:p>
        </p:txBody>
      </p:sp>
    </p:spTree>
    <p:extLst>
      <p:ext uri="{BB962C8B-B14F-4D97-AF65-F5344CB8AC3E}">
        <p14:creationId xmlns:p14="http://schemas.microsoft.com/office/powerpoint/2010/main" val="2503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1144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Венерина Мухоловка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MyAspire</dc:creator>
  <cp:lastModifiedBy>i-resnyanskaya@mail.ru</cp:lastModifiedBy>
  <cp:revision>57</cp:revision>
  <dcterms:created xsi:type="dcterms:W3CDTF">2018-03-20T18:37:06Z</dcterms:created>
  <dcterms:modified xsi:type="dcterms:W3CDTF">2020-03-10T08:10:22Z</dcterms:modified>
</cp:coreProperties>
</file>